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64592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9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1" d="100"/>
          <a:sy n="41" d="100"/>
        </p:scale>
        <p:origin x="86" y="-10"/>
      </p:cViewPr>
      <p:guideLst>
        <p:guide orient="horz" pos="6679"/>
        <p:guide pos="51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6006-B9D7-4772-BE3A-F3F410F1E79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89F6A-309F-402B-881F-7E0DF73E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25" y="1143000"/>
            <a:ext cx="396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89F6A-309F-402B-881F-7E0DF73EAD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95078"/>
            <a:ext cx="1399032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723804"/>
            <a:ext cx="123444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81567"/>
            <a:ext cx="354901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81567"/>
            <a:ext cx="1044130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191514"/>
            <a:ext cx="1419606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567000"/>
            <a:ext cx="1419606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81570"/>
            <a:ext cx="1419606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138171"/>
            <a:ext cx="6963012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676140"/>
            <a:ext cx="696301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138171"/>
            <a:ext cx="6997304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676140"/>
            <a:ext cx="699730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843196"/>
            <a:ext cx="833247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843196"/>
            <a:ext cx="833247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81570"/>
            <a:ext cx="141960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407833"/>
            <a:ext cx="141960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1DA1-B62A-4B10-A069-E80BD9B9728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865189"/>
            <a:ext cx="55549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451789" y="-44068"/>
            <a:ext cx="6872168" cy="7096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78" y="1208821"/>
            <a:ext cx="13716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78" y="3688496"/>
            <a:ext cx="13716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5222" b="4489"/>
          <a:stretch/>
        </p:blipFill>
        <p:spPr>
          <a:xfrm>
            <a:off x="72220" y="86458"/>
            <a:ext cx="8659589" cy="6762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8797" y="2198196"/>
            <a:ext cx="699247" cy="58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1055" y="2163556"/>
            <a:ext cx="1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2772" y="6433470"/>
            <a:ext cx="2019034" cy="415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7566" y="6298456"/>
            <a:ext cx="154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Camera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375" y="6303569"/>
            <a:ext cx="1575099" cy="39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72" y="6208203"/>
            <a:ext cx="219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LED drive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74" y="2163556"/>
            <a:ext cx="1461157" cy="1351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977" y="2184169"/>
            <a:ext cx="1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Coils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9273" y="7188093"/>
            <a:ext cx="98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91425" y="7191967"/>
            <a:ext cx="98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(b)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4644" y="4053347"/>
            <a:ext cx="2006300" cy="391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4646" y="3931604"/>
            <a:ext cx="239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Workspace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6595" y="3060060"/>
            <a:ext cx="2765567" cy="3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672912" y="5197587"/>
            <a:ext cx="1337556" cy="681868"/>
            <a:chOff x="12110085" y="16676754"/>
            <a:chExt cx="948678" cy="124374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2841583" y="17688720"/>
              <a:ext cx="0" cy="2303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2110085" y="16676754"/>
              <a:ext cx="948678" cy="1243744"/>
              <a:chOff x="11360131" y="16939132"/>
              <a:chExt cx="948678" cy="124374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11360131" y="18135874"/>
                <a:ext cx="74995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1377070" y="16939132"/>
                <a:ext cx="931739" cy="954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 cm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1377070" y="17952530"/>
                <a:ext cx="0" cy="23034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5058585" y="4890555"/>
            <a:ext cx="1127760" cy="698185"/>
            <a:chOff x="11963339" y="16646991"/>
            <a:chExt cx="1077323" cy="127350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2841583" y="17688720"/>
              <a:ext cx="0" cy="23034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1963339" y="16646991"/>
              <a:ext cx="1077323" cy="1273507"/>
              <a:chOff x="11213385" y="16909369"/>
              <a:chExt cx="1077323" cy="1273507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11377070" y="18113193"/>
                <a:ext cx="74995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1213385" y="16909369"/>
                <a:ext cx="1077323" cy="95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mm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1377070" y="17952530"/>
                <a:ext cx="0" cy="23034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481" y="8160094"/>
            <a:ext cx="16970003" cy="4603115"/>
            <a:chOff x="-2783942" y="6901227"/>
            <a:chExt cx="23569448" cy="639321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8805964" y="6812618"/>
              <a:ext cx="5419909" cy="559712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4560624" y="6812703"/>
              <a:ext cx="5414720" cy="559176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049259" y="6834772"/>
              <a:ext cx="5388402" cy="55645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2695796" y="6834720"/>
              <a:ext cx="5391591" cy="556788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-239434" y="12311266"/>
              <a:ext cx="1740372" cy="98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(c)</a:t>
              </a:r>
              <a:endParaRPr lang="en-US" sz="4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7074" y="12227353"/>
              <a:ext cx="1329769" cy="98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(d)</a:t>
              </a:r>
              <a:endParaRPr lang="en-US" sz="4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07476" y="12298717"/>
              <a:ext cx="1304417" cy="98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(e)</a:t>
              </a:r>
              <a:endParaRPr lang="en-US" sz="4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993951" y="12250802"/>
              <a:ext cx="943428" cy="98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(f)</a:t>
              </a:r>
              <a:endParaRPr lang="en-US" sz="4000" b="1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250695" y="10871677"/>
              <a:ext cx="2231551" cy="2115524"/>
              <a:chOff x="4114980" y="4042595"/>
              <a:chExt cx="2231551" cy="211552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130794" y="4996558"/>
                <a:ext cx="203202" cy="2177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4114980" y="4042595"/>
                <a:ext cx="2231551" cy="2115524"/>
              </a:xfrm>
              <a:prstGeom prst="arc">
                <a:avLst>
                  <a:gd name="adj1" fmla="val 10077094"/>
                  <a:gd name="adj2" fmla="val 16506598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974461" y="10871677"/>
              <a:ext cx="2231551" cy="2115524"/>
              <a:chOff x="4114980" y="4042595"/>
              <a:chExt cx="2231551" cy="211552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130794" y="4996558"/>
                <a:ext cx="203202" cy="2177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4114980" y="4042595"/>
                <a:ext cx="2231551" cy="2115524"/>
              </a:xfrm>
              <a:prstGeom prst="arc">
                <a:avLst>
                  <a:gd name="adj1" fmla="val 10077094"/>
                  <a:gd name="adj2" fmla="val 16506598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2768565" y="10871677"/>
              <a:ext cx="2231551" cy="2115524"/>
              <a:chOff x="4114980" y="4042595"/>
              <a:chExt cx="2231551" cy="211552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130794" y="4996558"/>
                <a:ext cx="203202" cy="2177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>
                <a:off x="4114980" y="4042595"/>
                <a:ext cx="2231551" cy="2115524"/>
              </a:xfrm>
              <a:prstGeom prst="arc">
                <a:avLst>
                  <a:gd name="adj1" fmla="val 10077094"/>
                  <a:gd name="adj2" fmla="val 16506598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8553955" y="10871677"/>
              <a:ext cx="2231551" cy="2115524"/>
              <a:chOff x="4114980" y="4042595"/>
              <a:chExt cx="2231551" cy="211552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130794" y="4996558"/>
                <a:ext cx="203202" cy="2177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4114980" y="4042595"/>
                <a:ext cx="2231551" cy="2115524"/>
              </a:xfrm>
              <a:prstGeom prst="arc">
                <a:avLst>
                  <a:gd name="adj1" fmla="val 10077094"/>
                  <a:gd name="adj2" fmla="val 16506598"/>
                </a:avLst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15</cp:revision>
  <dcterms:created xsi:type="dcterms:W3CDTF">2017-02-13T21:26:37Z</dcterms:created>
  <dcterms:modified xsi:type="dcterms:W3CDTF">2017-03-01T03:21:35Z</dcterms:modified>
</cp:coreProperties>
</file>