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9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BA5B-A6F0-4D3A-920F-E3A71BDC8DD1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8B97-ABEF-49B2-9B59-75DDAFA4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0" y="0"/>
            <a:ext cx="687437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2</cp:revision>
  <dcterms:created xsi:type="dcterms:W3CDTF">2016-12-28T21:40:29Z</dcterms:created>
  <dcterms:modified xsi:type="dcterms:W3CDTF">2016-12-28T21:45:54Z</dcterms:modified>
</cp:coreProperties>
</file>