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686800" cy="7497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2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227065"/>
            <a:ext cx="7383780" cy="261033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3938062"/>
            <a:ext cx="6515100" cy="1810223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1287-CCFD-4545-B0BA-3A196BD540E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97AC-F6BB-4399-AD40-77062E1D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1287-CCFD-4545-B0BA-3A196BD540E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97AC-F6BB-4399-AD40-77062E1D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8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399186"/>
            <a:ext cx="1873091" cy="6354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399186"/>
            <a:ext cx="5510689" cy="6354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1287-CCFD-4545-B0BA-3A196BD540E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97AC-F6BB-4399-AD40-77062E1D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4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1287-CCFD-4545-B0BA-3A196BD540E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97AC-F6BB-4399-AD40-77062E1D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7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1869236"/>
            <a:ext cx="7492365" cy="3118861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5017602"/>
            <a:ext cx="7492365" cy="1640135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1287-CCFD-4545-B0BA-3A196BD540E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97AC-F6BB-4399-AD40-77062E1D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7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995932"/>
            <a:ext cx="3691890" cy="475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995932"/>
            <a:ext cx="3691890" cy="475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1287-CCFD-4545-B0BA-3A196BD540E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97AC-F6BB-4399-AD40-77062E1D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99188"/>
            <a:ext cx="7492365" cy="14492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1837994"/>
            <a:ext cx="3674923" cy="90077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2738766"/>
            <a:ext cx="3674923" cy="4028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837994"/>
            <a:ext cx="3693021" cy="90077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738766"/>
            <a:ext cx="3693021" cy="4028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1287-CCFD-4545-B0BA-3A196BD540E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97AC-F6BB-4399-AD40-77062E1D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1287-CCFD-4545-B0BA-3A196BD540E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97AC-F6BB-4399-AD40-77062E1D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6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1287-CCFD-4545-B0BA-3A196BD540E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97AC-F6BB-4399-AD40-77062E1D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99851"/>
            <a:ext cx="2801719" cy="1749478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079541"/>
            <a:ext cx="4397693" cy="5328271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249329"/>
            <a:ext cx="2801719" cy="4167160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1287-CCFD-4545-B0BA-3A196BD540E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97AC-F6BB-4399-AD40-77062E1D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4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99851"/>
            <a:ext cx="2801719" cy="1749478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079541"/>
            <a:ext cx="4397693" cy="5328271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249329"/>
            <a:ext cx="2801719" cy="4167160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1287-CCFD-4545-B0BA-3A196BD540E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97AC-F6BB-4399-AD40-77062E1D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4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399188"/>
            <a:ext cx="7492365" cy="1449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995932"/>
            <a:ext cx="7492365" cy="475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6949317"/>
            <a:ext cx="1954530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1287-CCFD-4545-B0BA-3A196BD540E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6949317"/>
            <a:ext cx="2931795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6949317"/>
            <a:ext cx="1954530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597AC-F6BB-4399-AD40-77062E1D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4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228727"/>
            <a:ext cx="7383780" cy="254677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3873713"/>
            <a:ext cx="6515100" cy="176614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" y="260139"/>
            <a:ext cx="8557061" cy="68580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r="2193" b="10000"/>
          <a:stretch/>
        </p:blipFill>
        <p:spPr>
          <a:xfrm>
            <a:off x="1055370" y="1642048"/>
            <a:ext cx="1865376" cy="1865376"/>
          </a:xfrm>
          <a:prstGeom prst="rect">
            <a:avLst/>
          </a:prstGeom>
        </p:spPr>
      </p:pic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744624" y="2857797"/>
            <a:ext cx="490942" cy="465416"/>
            <a:chOff x="4488545" y="4396291"/>
            <a:chExt cx="1487701" cy="1410349"/>
          </a:xfrm>
        </p:grpSpPr>
        <p:sp>
          <p:nvSpPr>
            <p:cNvPr id="7" name="Oval 6"/>
            <p:cNvSpPr>
              <a:spLocks/>
            </p:cNvSpPr>
            <p:nvPr/>
          </p:nvSpPr>
          <p:spPr>
            <a:xfrm>
              <a:off x="5130793" y="4996557"/>
              <a:ext cx="203206" cy="19159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>
              <a:spLocks noChangeAspect="1"/>
            </p:cNvSpPr>
            <p:nvPr/>
          </p:nvSpPr>
          <p:spPr>
            <a:xfrm>
              <a:off x="4488545" y="4396291"/>
              <a:ext cx="1487701" cy="1410349"/>
            </a:xfrm>
            <a:prstGeom prst="arc">
              <a:avLst>
                <a:gd name="adj1" fmla="val 10077094"/>
                <a:gd name="adj2" fmla="val 9448007"/>
              </a:avLst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43401" y="7038189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(a)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20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6</cp:revision>
  <dcterms:created xsi:type="dcterms:W3CDTF">2017-02-13T21:46:57Z</dcterms:created>
  <dcterms:modified xsi:type="dcterms:W3CDTF">2017-03-02T03:05:55Z</dcterms:modified>
</cp:coreProperties>
</file>