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686800" cy="7497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27065"/>
            <a:ext cx="7383780" cy="261033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938062"/>
            <a:ext cx="6515100" cy="1810223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99186"/>
            <a:ext cx="1873091" cy="6354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99186"/>
            <a:ext cx="5510689" cy="6354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869236"/>
            <a:ext cx="7492365" cy="3118861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017602"/>
            <a:ext cx="7492365" cy="1640135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995932"/>
            <a:ext cx="3691890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995932"/>
            <a:ext cx="3691890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99188"/>
            <a:ext cx="7492365" cy="14492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837994"/>
            <a:ext cx="3674923" cy="90077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738766"/>
            <a:ext cx="3674923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837994"/>
            <a:ext cx="3693021" cy="90077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738766"/>
            <a:ext cx="3693021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1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99851"/>
            <a:ext cx="2801719" cy="1749478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079541"/>
            <a:ext cx="4397693" cy="5328271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249329"/>
            <a:ext cx="2801719" cy="416716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99851"/>
            <a:ext cx="2801719" cy="1749478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079541"/>
            <a:ext cx="4397693" cy="5328271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249329"/>
            <a:ext cx="2801719" cy="416716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99188"/>
            <a:ext cx="7492365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995932"/>
            <a:ext cx="7492365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949317"/>
            <a:ext cx="195453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EC6-C225-45E3-B0CE-4D34C36B79E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949317"/>
            <a:ext cx="2931795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949317"/>
            <a:ext cx="195453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449B-860A-4DC7-BC56-75412E3E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95338"/>
            <a:ext cx="7383780" cy="2546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840324"/>
            <a:ext cx="6515100" cy="17661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" y="226750"/>
            <a:ext cx="8541618" cy="6858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2275" b="10211"/>
          <a:stretch/>
        </p:blipFill>
        <p:spPr>
          <a:xfrm>
            <a:off x="1070220" y="1607494"/>
            <a:ext cx="1865376" cy="1865376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476421" y="2973542"/>
            <a:ext cx="803359" cy="761589"/>
            <a:chOff x="4114980" y="4042595"/>
            <a:chExt cx="2231551" cy="2115524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30793" y="4996558"/>
              <a:ext cx="152403" cy="1632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48151" y="7037125"/>
            <a:ext cx="7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(b)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56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6</cp:revision>
  <dcterms:created xsi:type="dcterms:W3CDTF">2017-02-13T21:49:03Z</dcterms:created>
  <dcterms:modified xsi:type="dcterms:W3CDTF">2017-03-02T03:06:45Z</dcterms:modified>
</cp:coreProperties>
</file>