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8686800" cy="74977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0" d="100"/>
          <a:sy n="90" d="100"/>
        </p:scale>
        <p:origin x="129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510" y="1227065"/>
            <a:ext cx="7383780" cy="2610332"/>
          </a:xfrm>
        </p:spPr>
        <p:txBody>
          <a:bodyPr anchor="b"/>
          <a:lstStyle>
            <a:lvl1pPr algn="ctr">
              <a:defRPr sz="5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5850" y="3938062"/>
            <a:ext cx="6515100" cy="1810223"/>
          </a:xfrm>
        </p:spPr>
        <p:txBody>
          <a:bodyPr/>
          <a:lstStyle>
            <a:lvl1pPr marL="0" indent="0" algn="ctr">
              <a:buNone/>
              <a:defRPr sz="2280"/>
            </a:lvl1pPr>
            <a:lvl2pPr marL="434340" indent="0" algn="ctr">
              <a:buNone/>
              <a:defRPr sz="1900"/>
            </a:lvl2pPr>
            <a:lvl3pPr marL="868680" indent="0" algn="ctr">
              <a:buNone/>
              <a:defRPr sz="1710"/>
            </a:lvl3pPr>
            <a:lvl4pPr marL="1303020" indent="0" algn="ctr">
              <a:buNone/>
              <a:defRPr sz="1520"/>
            </a:lvl4pPr>
            <a:lvl5pPr marL="1737360" indent="0" algn="ctr">
              <a:buNone/>
              <a:defRPr sz="1520"/>
            </a:lvl5pPr>
            <a:lvl6pPr marL="2171700" indent="0" algn="ctr">
              <a:buNone/>
              <a:defRPr sz="1520"/>
            </a:lvl6pPr>
            <a:lvl7pPr marL="2606040" indent="0" algn="ctr">
              <a:buNone/>
              <a:defRPr sz="1520"/>
            </a:lvl7pPr>
            <a:lvl8pPr marL="3040380" indent="0" algn="ctr">
              <a:buNone/>
              <a:defRPr sz="1520"/>
            </a:lvl8pPr>
            <a:lvl9pPr marL="3474720" indent="0" algn="ctr">
              <a:buNone/>
              <a:defRPr sz="15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962EA-82A3-470A-A6B2-67F8E26886AD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78B24-17B9-40CE-BB3C-B8CBE38BD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7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962EA-82A3-470A-A6B2-67F8E26886AD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78B24-17B9-40CE-BB3C-B8CBE38BD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0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16492" y="399186"/>
            <a:ext cx="1873091" cy="635400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7218" y="399186"/>
            <a:ext cx="5510689" cy="635400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962EA-82A3-470A-A6B2-67F8E26886AD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78B24-17B9-40CE-BB3C-B8CBE38BD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90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962EA-82A3-470A-A6B2-67F8E26886AD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78B24-17B9-40CE-BB3C-B8CBE38BD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8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94" y="1869236"/>
            <a:ext cx="7492365" cy="3118861"/>
          </a:xfrm>
        </p:spPr>
        <p:txBody>
          <a:bodyPr anchor="b"/>
          <a:lstStyle>
            <a:lvl1pPr>
              <a:defRPr sz="5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2694" y="5017602"/>
            <a:ext cx="7492365" cy="1640135"/>
          </a:xfrm>
        </p:spPr>
        <p:txBody>
          <a:bodyPr/>
          <a:lstStyle>
            <a:lvl1pPr marL="0" indent="0">
              <a:buNone/>
              <a:defRPr sz="2280">
                <a:solidFill>
                  <a:schemeClr val="tx1"/>
                </a:solidFill>
              </a:defRPr>
            </a:lvl1pPr>
            <a:lvl2pPr marL="4343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868680" indent="0">
              <a:buNone/>
              <a:defRPr sz="1710">
                <a:solidFill>
                  <a:schemeClr val="tx1">
                    <a:tint val="75000"/>
                  </a:schemeClr>
                </a:solidFill>
              </a:defRPr>
            </a:lvl3pPr>
            <a:lvl4pPr marL="130302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4pPr>
            <a:lvl5pPr marL="173736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5pPr>
            <a:lvl6pPr marL="217170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6pPr>
            <a:lvl7pPr marL="260604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7pPr>
            <a:lvl8pPr marL="304038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8pPr>
            <a:lvl9pPr marL="347472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962EA-82A3-470A-A6B2-67F8E26886AD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78B24-17B9-40CE-BB3C-B8CBE38BD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44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7218" y="1995932"/>
            <a:ext cx="3691890" cy="47572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7693" y="1995932"/>
            <a:ext cx="3691890" cy="47572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962EA-82A3-470A-A6B2-67F8E26886AD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78B24-17B9-40CE-BB3C-B8CBE38BD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24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399188"/>
            <a:ext cx="7492365" cy="14492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350" y="1837994"/>
            <a:ext cx="3674923" cy="900772"/>
          </a:xfrm>
        </p:spPr>
        <p:txBody>
          <a:bodyPr anchor="b"/>
          <a:lstStyle>
            <a:lvl1pPr marL="0" indent="0">
              <a:buNone/>
              <a:defRPr sz="2280" b="1"/>
            </a:lvl1pPr>
            <a:lvl2pPr marL="434340" indent="0">
              <a:buNone/>
              <a:defRPr sz="1900" b="1"/>
            </a:lvl2pPr>
            <a:lvl3pPr marL="868680" indent="0">
              <a:buNone/>
              <a:defRPr sz="1710" b="1"/>
            </a:lvl3pPr>
            <a:lvl4pPr marL="1303020" indent="0">
              <a:buNone/>
              <a:defRPr sz="1520" b="1"/>
            </a:lvl4pPr>
            <a:lvl5pPr marL="1737360" indent="0">
              <a:buNone/>
              <a:defRPr sz="1520" b="1"/>
            </a:lvl5pPr>
            <a:lvl6pPr marL="2171700" indent="0">
              <a:buNone/>
              <a:defRPr sz="1520" b="1"/>
            </a:lvl6pPr>
            <a:lvl7pPr marL="2606040" indent="0">
              <a:buNone/>
              <a:defRPr sz="1520" b="1"/>
            </a:lvl7pPr>
            <a:lvl8pPr marL="3040380" indent="0">
              <a:buNone/>
              <a:defRPr sz="1520" b="1"/>
            </a:lvl8pPr>
            <a:lvl9pPr marL="3474720" indent="0">
              <a:buNone/>
              <a:defRPr sz="15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350" y="2738766"/>
            <a:ext cx="3674923" cy="4028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7693" y="1837994"/>
            <a:ext cx="3693021" cy="900772"/>
          </a:xfrm>
        </p:spPr>
        <p:txBody>
          <a:bodyPr anchor="b"/>
          <a:lstStyle>
            <a:lvl1pPr marL="0" indent="0">
              <a:buNone/>
              <a:defRPr sz="2280" b="1"/>
            </a:lvl1pPr>
            <a:lvl2pPr marL="434340" indent="0">
              <a:buNone/>
              <a:defRPr sz="1900" b="1"/>
            </a:lvl2pPr>
            <a:lvl3pPr marL="868680" indent="0">
              <a:buNone/>
              <a:defRPr sz="1710" b="1"/>
            </a:lvl3pPr>
            <a:lvl4pPr marL="1303020" indent="0">
              <a:buNone/>
              <a:defRPr sz="1520" b="1"/>
            </a:lvl4pPr>
            <a:lvl5pPr marL="1737360" indent="0">
              <a:buNone/>
              <a:defRPr sz="1520" b="1"/>
            </a:lvl5pPr>
            <a:lvl6pPr marL="2171700" indent="0">
              <a:buNone/>
              <a:defRPr sz="1520" b="1"/>
            </a:lvl6pPr>
            <a:lvl7pPr marL="2606040" indent="0">
              <a:buNone/>
              <a:defRPr sz="1520" b="1"/>
            </a:lvl7pPr>
            <a:lvl8pPr marL="3040380" indent="0">
              <a:buNone/>
              <a:defRPr sz="1520" b="1"/>
            </a:lvl8pPr>
            <a:lvl9pPr marL="3474720" indent="0">
              <a:buNone/>
              <a:defRPr sz="15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7693" y="2738766"/>
            <a:ext cx="3693021" cy="4028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962EA-82A3-470A-A6B2-67F8E26886AD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78B24-17B9-40CE-BB3C-B8CBE38BD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04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962EA-82A3-470A-A6B2-67F8E26886AD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78B24-17B9-40CE-BB3C-B8CBE38BD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962EA-82A3-470A-A6B2-67F8E26886AD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78B24-17B9-40CE-BB3C-B8CBE38BD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72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499851"/>
            <a:ext cx="2801719" cy="1749478"/>
          </a:xfrm>
        </p:spPr>
        <p:txBody>
          <a:bodyPr anchor="b"/>
          <a:lstStyle>
            <a:lvl1pPr>
              <a:defRPr sz="30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3021" y="1079541"/>
            <a:ext cx="4397693" cy="5328271"/>
          </a:xfrm>
        </p:spPr>
        <p:txBody>
          <a:bodyPr/>
          <a:lstStyle>
            <a:lvl1pPr>
              <a:defRPr sz="3040"/>
            </a:lvl1pPr>
            <a:lvl2pPr>
              <a:defRPr sz="2660"/>
            </a:lvl2pPr>
            <a:lvl3pPr>
              <a:defRPr sz="228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2249329"/>
            <a:ext cx="2801719" cy="4167160"/>
          </a:xfrm>
        </p:spPr>
        <p:txBody>
          <a:bodyPr/>
          <a:lstStyle>
            <a:lvl1pPr marL="0" indent="0">
              <a:buNone/>
              <a:defRPr sz="1520"/>
            </a:lvl1pPr>
            <a:lvl2pPr marL="434340" indent="0">
              <a:buNone/>
              <a:defRPr sz="1330"/>
            </a:lvl2pPr>
            <a:lvl3pPr marL="868680" indent="0">
              <a:buNone/>
              <a:defRPr sz="1140"/>
            </a:lvl3pPr>
            <a:lvl4pPr marL="1303020" indent="0">
              <a:buNone/>
              <a:defRPr sz="950"/>
            </a:lvl4pPr>
            <a:lvl5pPr marL="1737360" indent="0">
              <a:buNone/>
              <a:defRPr sz="950"/>
            </a:lvl5pPr>
            <a:lvl6pPr marL="2171700" indent="0">
              <a:buNone/>
              <a:defRPr sz="950"/>
            </a:lvl6pPr>
            <a:lvl7pPr marL="2606040" indent="0">
              <a:buNone/>
              <a:defRPr sz="950"/>
            </a:lvl7pPr>
            <a:lvl8pPr marL="3040380" indent="0">
              <a:buNone/>
              <a:defRPr sz="950"/>
            </a:lvl8pPr>
            <a:lvl9pPr marL="3474720" indent="0">
              <a:buNone/>
              <a:defRPr sz="9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962EA-82A3-470A-A6B2-67F8E26886AD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78B24-17B9-40CE-BB3C-B8CBE38BD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5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499851"/>
            <a:ext cx="2801719" cy="1749478"/>
          </a:xfrm>
        </p:spPr>
        <p:txBody>
          <a:bodyPr anchor="b"/>
          <a:lstStyle>
            <a:lvl1pPr>
              <a:defRPr sz="30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93021" y="1079541"/>
            <a:ext cx="4397693" cy="5328271"/>
          </a:xfrm>
        </p:spPr>
        <p:txBody>
          <a:bodyPr anchor="t"/>
          <a:lstStyle>
            <a:lvl1pPr marL="0" indent="0">
              <a:buNone/>
              <a:defRPr sz="3040"/>
            </a:lvl1pPr>
            <a:lvl2pPr marL="434340" indent="0">
              <a:buNone/>
              <a:defRPr sz="2660"/>
            </a:lvl2pPr>
            <a:lvl3pPr marL="868680" indent="0">
              <a:buNone/>
              <a:defRPr sz="2280"/>
            </a:lvl3pPr>
            <a:lvl4pPr marL="1303020" indent="0">
              <a:buNone/>
              <a:defRPr sz="1900"/>
            </a:lvl4pPr>
            <a:lvl5pPr marL="1737360" indent="0">
              <a:buNone/>
              <a:defRPr sz="1900"/>
            </a:lvl5pPr>
            <a:lvl6pPr marL="2171700" indent="0">
              <a:buNone/>
              <a:defRPr sz="1900"/>
            </a:lvl6pPr>
            <a:lvl7pPr marL="2606040" indent="0">
              <a:buNone/>
              <a:defRPr sz="1900"/>
            </a:lvl7pPr>
            <a:lvl8pPr marL="3040380" indent="0">
              <a:buNone/>
              <a:defRPr sz="1900"/>
            </a:lvl8pPr>
            <a:lvl9pPr marL="3474720" indent="0">
              <a:buNone/>
              <a:defRPr sz="19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2249329"/>
            <a:ext cx="2801719" cy="4167160"/>
          </a:xfrm>
        </p:spPr>
        <p:txBody>
          <a:bodyPr/>
          <a:lstStyle>
            <a:lvl1pPr marL="0" indent="0">
              <a:buNone/>
              <a:defRPr sz="1520"/>
            </a:lvl1pPr>
            <a:lvl2pPr marL="434340" indent="0">
              <a:buNone/>
              <a:defRPr sz="1330"/>
            </a:lvl2pPr>
            <a:lvl3pPr marL="868680" indent="0">
              <a:buNone/>
              <a:defRPr sz="1140"/>
            </a:lvl3pPr>
            <a:lvl4pPr marL="1303020" indent="0">
              <a:buNone/>
              <a:defRPr sz="950"/>
            </a:lvl4pPr>
            <a:lvl5pPr marL="1737360" indent="0">
              <a:buNone/>
              <a:defRPr sz="950"/>
            </a:lvl5pPr>
            <a:lvl6pPr marL="2171700" indent="0">
              <a:buNone/>
              <a:defRPr sz="950"/>
            </a:lvl6pPr>
            <a:lvl7pPr marL="2606040" indent="0">
              <a:buNone/>
              <a:defRPr sz="950"/>
            </a:lvl7pPr>
            <a:lvl8pPr marL="3040380" indent="0">
              <a:buNone/>
              <a:defRPr sz="950"/>
            </a:lvl8pPr>
            <a:lvl9pPr marL="3474720" indent="0">
              <a:buNone/>
              <a:defRPr sz="9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962EA-82A3-470A-A6B2-67F8E26886AD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78B24-17B9-40CE-BB3C-B8CBE38BD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44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7218" y="399188"/>
            <a:ext cx="7492365" cy="1449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218" y="1995932"/>
            <a:ext cx="7492365" cy="475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218" y="6949317"/>
            <a:ext cx="1954530" cy="3991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962EA-82A3-470A-A6B2-67F8E26886AD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7503" y="6949317"/>
            <a:ext cx="2931795" cy="3991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35053" y="6949317"/>
            <a:ext cx="1954530" cy="3991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78B24-17B9-40CE-BB3C-B8CBE38BD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24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68680" rtl="0" eaLnBrk="1" latinLnBrk="0" hangingPunct="1">
        <a:lnSpc>
          <a:spcPct val="90000"/>
        </a:lnSpc>
        <a:spcBef>
          <a:spcPct val="0"/>
        </a:spcBef>
        <a:buNone/>
        <a:defRPr sz="41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7170" indent="-217170" algn="l" defTabSz="86868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660" kern="1200">
          <a:solidFill>
            <a:schemeClr val="tx1"/>
          </a:solidFill>
          <a:latin typeface="+mn-lt"/>
          <a:ea typeface="+mn-ea"/>
          <a:cs typeface="+mn-cs"/>
        </a:defRPr>
      </a:lvl1pPr>
      <a:lvl2pPr marL="65151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52019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4pPr>
      <a:lvl5pPr marL="195453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5pPr>
      <a:lvl6pPr marL="238887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6pPr>
      <a:lvl7pPr marL="282321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7pPr>
      <a:lvl8pPr marL="325755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8pPr>
      <a:lvl9pPr marL="369189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1pPr>
      <a:lvl2pPr marL="43434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3pPr>
      <a:lvl4pPr marL="130302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4pPr>
      <a:lvl5pPr marL="173736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5pPr>
      <a:lvl6pPr marL="217170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6pPr>
      <a:lvl7pPr marL="260604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7pPr>
      <a:lvl8pPr marL="304038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8pPr>
      <a:lvl9pPr marL="347472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510" y="1221800"/>
            <a:ext cx="7383780" cy="254677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5850" y="3866786"/>
            <a:ext cx="6515100" cy="1766146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6" y="253212"/>
            <a:ext cx="8660413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5" t="3192" r="2592" b="9972"/>
          <a:stretch/>
        </p:blipFill>
        <p:spPr>
          <a:xfrm>
            <a:off x="1132840" y="1633956"/>
            <a:ext cx="2374560" cy="1865376"/>
          </a:xfrm>
          <a:prstGeom prst="rect">
            <a:avLst/>
          </a:prstGeom>
        </p:spPr>
      </p:pic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614833" y="2797468"/>
            <a:ext cx="287871" cy="272903"/>
            <a:chOff x="4488545" y="4396291"/>
            <a:chExt cx="1487701" cy="1410349"/>
          </a:xfrm>
        </p:grpSpPr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5130795" y="4996558"/>
              <a:ext cx="142242" cy="1524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Arc 7"/>
            <p:cNvSpPr>
              <a:spLocks noChangeAspect="1"/>
            </p:cNvSpPr>
            <p:nvPr/>
          </p:nvSpPr>
          <p:spPr>
            <a:xfrm>
              <a:off x="4488545" y="4396291"/>
              <a:ext cx="1487701" cy="1410349"/>
            </a:xfrm>
            <a:prstGeom prst="arc">
              <a:avLst>
                <a:gd name="adj1" fmla="val 10077094"/>
                <a:gd name="adj2" fmla="val 9448007"/>
              </a:avLst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343400" y="7050312"/>
            <a:ext cx="723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(c)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3258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3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Houston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Huang, Li</dc:creator>
  <cp:lastModifiedBy>Huang, Li</cp:lastModifiedBy>
  <cp:revision>6</cp:revision>
  <dcterms:created xsi:type="dcterms:W3CDTF">2017-02-13T21:51:17Z</dcterms:created>
  <dcterms:modified xsi:type="dcterms:W3CDTF">2017-03-02T03:07:18Z</dcterms:modified>
</cp:coreProperties>
</file>