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91440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3" d="100"/>
          <a:sy n="53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6CD62-65DC-45C6-8B07-6D5167E7C03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5650" y="1143000"/>
            <a:ext cx="2806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64436-E955-4C93-ABCA-BF7186DFC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64436-E955-4C93-ABCA-BF7186DFCC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0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6133"/>
            <a:ext cx="7772400" cy="35018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282989"/>
            <a:ext cx="6858000" cy="242845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BB0C-E0CA-4BD2-AF44-F30CCAC369C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44F9-6E8E-46CC-A746-48E45D05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7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BB0C-E0CA-4BD2-AF44-F30CCAC369C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44F9-6E8E-46CC-A746-48E45D05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2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35517"/>
            <a:ext cx="1971675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535517"/>
            <a:ext cx="5800725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BB0C-E0CA-4BD2-AF44-F30CCAC369C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44F9-6E8E-46CC-A746-48E45D05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92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BB0C-E0CA-4BD2-AF44-F30CCAC369C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44F9-6E8E-46CC-A746-48E45D05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4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507618"/>
            <a:ext cx="7886700" cy="41840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731215"/>
            <a:ext cx="7886700" cy="22002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BB0C-E0CA-4BD2-AF44-F30CCAC369C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44F9-6E8E-46CC-A746-48E45D05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9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677584"/>
            <a:ext cx="388620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677584"/>
            <a:ext cx="388620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BB0C-E0CA-4BD2-AF44-F30CCAC369C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44F9-6E8E-46CC-A746-48E45D05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2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35519"/>
            <a:ext cx="7886700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465706"/>
            <a:ext cx="3868340" cy="12084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674110"/>
            <a:ext cx="3868340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465706"/>
            <a:ext cx="3887391" cy="12084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674110"/>
            <a:ext cx="3887391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BB0C-E0CA-4BD2-AF44-F30CCAC369C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44F9-6E8E-46CC-A746-48E45D05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BB0C-E0CA-4BD2-AF44-F30CCAC369C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44F9-6E8E-46CC-A746-48E45D05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BB0C-E0CA-4BD2-AF44-F30CCAC369C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44F9-6E8E-46CC-A746-48E45D05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0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70560"/>
            <a:ext cx="2949178" cy="2346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448226"/>
            <a:ext cx="4629150" cy="71479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017520"/>
            <a:ext cx="2949178" cy="55903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BB0C-E0CA-4BD2-AF44-F30CCAC369C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44F9-6E8E-46CC-A746-48E45D05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4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70560"/>
            <a:ext cx="2949178" cy="2346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448226"/>
            <a:ext cx="4629150" cy="714798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017520"/>
            <a:ext cx="2949178" cy="55903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BB0C-E0CA-4BD2-AF44-F30CCAC369C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44F9-6E8E-46CC-A746-48E45D05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3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35519"/>
            <a:ext cx="788670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677584"/>
            <a:ext cx="788670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9322649"/>
            <a:ext cx="20574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9BB0C-E0CA-4BD2-AF44-F30CCAC369C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9322649"/>
            <a:ext cx="30861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9322649"/>
            <a:ext cx="20574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744F9-6E8E-46CC-A746-48E45D05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389" y="4871086"/>
            <a:ext cx="6003145" cy="47910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4447"/>
            <a:ext cx="4617720" cy="44756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5"/>
            <a:ext cx="4632960" cy="44694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54794" y="4412959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(a)</a:t>
            </a:r>
            <a:endParaRPr lang="en-US" sz="2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63676" y="4419955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(b)</a:t>
            </a:r>
            <a:endParaRPr lang="en-US" sz="2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01028" y="9601200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(c)</a:t>
            </a:r>
            <a:endParaRPr lang="en-US" sz="2200" b="1" dirty="0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8033838" y="2966926"/>
            <a:ext cx="1673665" cy="1586643"/>
            <a:chOff x="4114980" y="4042595"/>
            <a:chExt cx="2231551" cy="2115524"/>
          </a:xfrm>
        </p:grpSpPr>
        <p:sp>
          <p:nvSpPr>
            <p:cNvPr id="11" name="Oval 10"/>
            <p:cNvSpPr/>
            <p:nvPr/>
          </p:nvSpPr>
          <p:spPr>
            <a:xfrm>
              <a:off x="5130794" y="4996558"/>
              <a:ext cx="203202" cy="2177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4114980" y="4042595"/>
              <a:ext cx="2231551" cy="2115524"/>
            </a:xfrm>
            <a:prstGeom prst="arc">
              <a:avLst>
                <a:gd name="adj1" fmla="val 10077094"/>
                <a:gd name="adj2" fmla="val 16506598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950752" y="2542549"/>
            <a:ext cx="1115777" cy="1057762"/>
            <a:chOff x="4488545" y="4396291"/>
            <a:chExt cx="1487701" cy="1410349"/>
          </a:xfrm>
        </p:grpSpPr>
        <p:sp>
          <p:nvSpPr>
            <p:cNvPr id="14" name="Oval 13"/>
            <p:cNvSpPr/>
            <p:nvPr/>
          </p:nvSpPr>
          <p:spPr>
            <a:xfrm>
              <a:off x="5130794" y="4996558"/>
              <a:ext cx="203202" cy="2177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>
              <a:spLocks noChangeAspect="1"/>
            </p:cNvSpPr>
            <p:nvPr/>
          </p:nvSpPr>
          <p:spPr>
            <a:xfrm>
              <a:off x="4488545" y="4396291"/>
              <a:ext cx="1487701" cy="1410349"/>
            </a:xfrm>
            <a:prstGeom prst="arc">
              <a:avLst>
                <a:gd name="adj1" fmla="val 10077094"/>
                <a:gd name="adj2" fmla="val 9448007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3248320" y="7626901"/>
            <a:ext cx="669467" cy="634657"/>
            <a:chOff x="4488545" y="4396291"/>
            <a:chExt cx="1487701" cy="1410349"/>
          </a:xfrm>
        </p:grpSpPr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5130795" y="4996558"/>
              <a:ext cx="142242" cy="152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>
              <a:spLocks noChangeAspect="1"/>
            </p:cNvSpPr>
            <p:nvPr/>
          </p:nvSpPr>
          <p:spPr>
            <a:xfrm>
              <a:off x="4488545" y="4396291"/>
              <a:ext cx="1487701" cy="1410349"/>
            </a:xfrm>
            <a:prstGeom prst="arc">
              <a:avLst>
                <a:gd name="adj1" fmla="val 10077094"/>
                <a:gd name="adj2" fmla="val 9448007"/>
              </a:avLst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18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10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Houston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Li</dc:creator>
  <cp:lastModifiedBy>Huang, Li</cp:lastModifiedBy>
  <cp:revision>4</cp:revision>
  <dcterms:created xsi:type="dcterms:W3CDTF">2017-02-12T00:46:52Z</dcterms:created>
  <dcterms:modified xsi:type="dcterms:W3CDTF">2017-03-01T03:16:42Z</dcterms:modified>
</cp:coreProperties>
</file>