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0876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10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6CD62-65DC-45C6-8B07-6D5167E7C03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64436-E955-4C93-ABCA-BF7186DF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4436-E955-4C93-ABCA-BF7186DFCC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823066"/>
            <a:ext cx="113157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2641495"/>
            <a:ext cx="113157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267758"/>
            <a:ext cx="3253264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267758"/>
            <a:ext cx="9571196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1253808"/>
            <a:ext cx="1301305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3365607"/>
            <a:ext cx="1301305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1338792"/>
            <a:ext cx="641223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1338792"/>
            <a:ext cx="641223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267758"/>
            <a:ext cx="1301305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1232853"/>
            <a:ext cx="638276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1837055"/>
            <a:ext cx="6382761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1232853"/>
            <a:ext cx="641419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1837055"/>
            <a:ext cx="6414195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335280"/>
            <a:ext cx="4866143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724112"/>
            <a:ext cx="763809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508760"/>
            <a:ext cx="4866143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335280"/>
            <a:ext cx="4866143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724112"/>
            <a:ext cx="763809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508760"/>
            <a:ext cx="4866143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267758"/>
            <a:ext cx="1301305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1338792"/>
            <a:ext cx="1301305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4661324"/>
            <a:ext cx="33947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BB0C-E0CA-4BD2-AF44-F30CCAC369C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4661324"/>
            <a:ext cx="509206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4661324"/>
            <a:ext cx="33947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05" y="35580"/>
            <a:ext cx="5758067" cy="44511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44" y="44205"/>
            <a:ext cx="4686464" cy="4442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05"/>
            <a:ext cx="4649861" cy="4406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3656" y="445338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0120" y="451898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46948" y="451036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(c)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149803" y="3116757"/>
            <a:ext cx="1673665" cy="1586643"/>
            <a:chOff x="4114980" y="4042595"/>
            <a:chExt cx="2231551" cy="2115524"/>
          </a:xfrm>
        </p:grpSpPr>
        <p:sp>
          <p:nvSpPr>
            <p:cNvPr id="11" name="Oval 10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907693" y="2612859"/>
            <a:ext cx="1115777" cy="1057762"/>
            <a:chOff x="4488545" y="4396291"/>
            <a:chExt cx="1487701" cy="1410349"/>
          </a:xfrm>
        </p:grpSpPr>
        <p:sp>
          <p:nvSpPr>
            <p:cNvPr id="14" name="Oval 13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0752545" y="2561708"/>
            <a:ext cx="635994" cy="602924"/>
            <a:chOff x="4488545" y="4396291"/>
            <a:chExt cx="1487701" cy="1410349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130795" y="4996558"/>
              <a:ext cx="142242" cy="152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8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8</cp:revision>
  <dcterms:created xsi:type="dcterms:W3CDTF">2017-02-12T00:46:52Z</dcterms:created>
  <dcterms:modified xsi:type="dcterms:W3CDTF">2017-03-01T21:25:58Z</dcterms:modified>
</cp:coreProperties>
</file>