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7957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56232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117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042416" y="256032"/>
            <a:ext cx="10122408" cy="1280160"/>
            <a:chOff x="1042416" y="256032"/>
            <a:chExt cx="10122408" cy="1280160"/>
          </a:xfrm>
        </p:grpSpPr>
        <p:grpSp>
          <p:nvGrpSpPr>
            <p:cNvPr id="14" name="Group 13"/>
            <p:cNvGrpSpPr/>
            <p:nvPr/>
          </p:nvGrpSpPr>
          <p:grpSpPr>
            <a:xfrm>
              <a:off x="1042416" y="256032"/>
              <a:ext cx="10122408" cy="640080"/>
              <a:chOff x="1042416" y="713232"/>
              <a:chExt cx="10122408" cy="6400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425696" y="89611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16839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5052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06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5731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522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6948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4613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4108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90304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9669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61904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79576" y="2095500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56232" y="2095500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1176" y="2095500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042416" y="1972056"/>
            <a:ext cx="10122408" cy="1280160"/>
            <a:chOff x="1042416" y="1972056"/>
            <a:chExt cx="10122408" cy="1280160"/>
          </a:xfrm>
        </p:grpSpPr>
        <p:grpSp>
          <p:nvGrpSpPr>
            <p:cNvPr id="32" name="Group 31"/>
            <p:cNvGrpSpPr/>
            <p:nvPr/>
          </p:nvGrpSpPr>
          <p:grpSpPr>
            <a:xfrm>
              <a:off x="1042416" y="1972056"/>
              <a:ext cx="10122408" cy="640080"/>
              <a:chOff x="1042416" y="713232"/>
              <a:chExt cx="10122408" cy="640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425696" y="2612136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3168396" y="2095500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45052" y="2095500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562856" y="2736342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042416" y="3688080"/>
            <a:ext cx="10122408" cy="1280160"/>
            <a:chOff x="1042416" y="3688080"/>
            <a:chExt cx="10122408" cy="1280160"/>
          </a:xfrm>
        </p:grpSpPr>
        <p:grpSp>
          <p:nvGrpSpPr>
            <p:cNvPr id="68" name="Group 67"/>
            <p:cNvGrpSpPr/>
            <p:nvPr/>
          </p:nvGrpSpPr>
          <p:grpSpPr>
            <a:xfrm>
              <a:off x="1042416" y="3688080"/>
              <a:ext cx="10122408" cy="640080"/>
              <a:chOff x="1042416" y="713232"/>
              <a:chExt cx="10122408" cy="64008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425696" y="4328160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4562856" y="4452366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28066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57316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5226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26948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42416" y="5404104"/>
            <a:ext cx="10122408" cy="640080"/>
            <a:chOff x="1042416" y="713232"/>
            <a:chExt cx="10122408" cy="640080"/>
          </a:xfrm>
        </p:grpSpPr>
        <p:sp>
          <p:nvSpPr>
            <p:cNvPr id="92" name="Rectangle 91"/>
            <p:cNvSpPr/>
            <p:nvPr/>
          </p:nvSpPr>
          <p:spPr>
            <a:xfrm>
              <a:off x="1042416" y="713232"/>
              <a:ext cx="10122408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95728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19072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25696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49040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55664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79008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485632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808976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838944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425696" y="6044184"/>
            <a:ext cx="676656" cy="64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62856" y="6168390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0028" y="5516499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86684" y="5516499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881628" y="5516499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10369296" y="566166"/>
            <a:ext cx="493776" cy="19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44" idx="2"/>
          </p:cNvCxnSpPr>
          <p:nvPr/>
        </p:nvCxnSpPr>
        <p:spPr>
          <a:xfrm>
            <a:off x="1378458" y="2292096"/>
            <a:ext cx="4777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88" idx="6"/>
          </p:cNvCxnSpPr>
          <p:nvPr/>
        </p:nvCxnSpPr>
        <p:spPr>
          <a:xfrm flipH="1">
            <a:off x="7054596" y="3997071"/>
            <a:ext cx="47891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05" idx="2"/>
          </p:cNvCxnSpPr>
          <p:nvPr/>
        </p:nvCxnSpPr>
        <p:spPr>
          <a:xfrm>
            <a:off x="2734057" y="5713095"/>
            <a:ext cx="4526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2037" y="4033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2036" y="208635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2036" y="382433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2035" y="55623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553712" y="378714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551426" y="2103882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554855" y="3800475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549140" y="5516499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762881" y="631889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743450" y="2341245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60595" y="4069080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758309" y="5757672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6</cp:revision>
  <dcterms:created xsi:type="dcterms:W3CDTF">2016-11-22T14:59:33Z</dcterms:created>
  <dcterms:modified xsi:type="dcterms:W3CDTF">2016-11-22T15:16:28Z</dcterms:modified>
</cp:coreProperties>
</file>