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89075-56BB-481F-95A7-8F460864DE55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5DDE-F14A-41FE-8568-B3D3ED38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17957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56232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5117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042416" y="256032"/>
            <a:ext cx="10122408" cy="1280160"/>
            <a:chOff x="1042416" y="256032"/>
            <a:chExt cx="10122408" cy="1280160"/>
          </a:xfrm>
        </p:grpSpPr>
        <p:grpSp>
          <p:nvGrpSpPr>
            <p:cNvPr id="14" name="Group 13"/>
            <p:cNvGrpSpPr/>
            <p:nvPr/>
          </p:nvGrpSpPr>
          <p:grpSpPr>
            <a:xfrm>
              <a:off x="1042416" y="256032"/>
              <a:ext cx="10122408" cy="640080"/>
              <a:chOff x="1042416" y="713232"/>
              <a:chExt cx="10122408" cy="64008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42416" y="713232"/>
                <a:ext cx="10122408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9572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1907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2569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49040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5566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7900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48563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80897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83894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4425696" y="89611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16839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45052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8066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5731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5226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6948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46136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4108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290304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966960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661904" y="379476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1042416" y="3688080"/>
            <a:ext cx="10122408" cy="1280160"/>
            <a:chOff x="1042416" y="3688080"/>
            <a:chExt cx="10122408" cy="1280160"/>
          </a:xfrm>
        </p:grpSpPr>
        <p:grpSp>
          <p:nvGrpSpPr>
            <p:cNvPr id="68" name="Group 67"/>
            <p:cNvGrpSpPr/>
            <p:nvPr/>
          </p:nvGrpSpPr>
          <p:grpSpPr>
            <a:xfrm>
              <a:off x="1042416" y="3688080"/>
              <a:ext cx="10122408" cy="640080"/>
              <a:chOff x="1042416" y="713232"/>
              <a:chExt cx="10122408" cy="64008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042416" y="713232"/>
                <a:ext cx="10122408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39572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1907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2569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749040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45566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77900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48563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80897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83894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4425696" y="4328160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Oval 84"/>
          <p:cNvSpPr/>
          <p:nvPr/>
        </p:nvSpPr>
        <p:spPr>
          <a:xfrm>
            <a:off x="4562856" y="4452366"/>
            <a:ext cx="402336" cy="3931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280660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957316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52260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269480" y="3800475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042416" y="5404104"/>
            <a:ext cx="10122408" cy="640080"/>
            <a:chOff x="1042416" y="713232"/>
            <a:chExt cx="10122408" cy="640080"/>
          </a:xfrm>
        </p:grpSpPr>
        <p:sp>
          <p:nvSpPr>
            <p:cNvPr id="92" name="Rectangle 91"/>
            <p:cNvSpPr/>
            <p:nvPr/>
          </p:nvSpPr>
          <p:spPr>
            <a:xfrm>
              <a:off x="1042416" y="713232"/>
              <a:ext cx="10122408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95728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719072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25696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749040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455664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779008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485632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808976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838944" y="71323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4425696" y="6044184"/>
            <a:ext cx="676656" cy="64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562856" y="6168390"/>
            <a:ext cx="402336" cy="3931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165860" y="5538454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01768" y="575310"/>
            <a:ext cx="493776" cy="19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88" idx="6"/>
          </p:cNvCxnSpPr>
          <p:nvPr/>
        </p:nvCxnSpPr>
        <p:spPr>
          <a:xfrm flipH="1">
            <a:off x="7054596" y="3997071"/>
            <a:ext cx="47891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380744" y="5729478"/>
            <a:ext cx="4526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2037" y="4033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2036" y="208635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2036" y="3824335"/>
            <a:ext cx="7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2035" y="5562314"/>
            <a:ext cx="7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90" name="Oval 89"/>
          <p:cNvSpPr/>
          <p:nvPr/>
        </p:nvSpPr>
        <p:spPr>
          <a:xfrm>
            <a:off x="4553712" y="378714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554855" y="3800475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549140" y="5516499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762881" y="631889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760595" y="4069080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758309" y="5757672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179576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856232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551176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42416" y="1982343"/>
            <a:ext cx="10122408" cy="1280160"/>
            <a:chOff x="1042416" y="256032"/>
            <a:chExt cx="10122408" cy="1280160"/>
          </a:xfrm>
        </p:grpSpPr>
        <p:grpSp>
          <p:nvGrpSpPr>
            <p:cNvPr id="129" name="Group 128"/>
            <p:cNvGrpSpPr/>
            <p:nvPr/>
          </p:nvGrpSpPr>
          <p:grpSpPr>
            <a:xfrm>
              <a:off x="1042416" y="256032"/>
              <a:ext cx="10122408" cy="640080"/>
              <a:chOff x="1042416" y="713232"/>
              <a:chExt cx="10122408" cy="64008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1042416" y="713232"/>
                <a:ext cx="10122408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39572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71907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42569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749040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45566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779008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8485632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808976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838944" y="713232"/>
                <a:ext cx="676656" cy="6400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4425696" y="896112"/>
              <a:ext cx="676656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Oval 140"/>
          <p:cNvSpPr/>
          <p:nvPr/>
        </p:nvSpPr>
        <p:spPr>
          <a:xfrm>
            <a:off x="3168396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280660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957316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52260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269480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946136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641080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9290304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966960" y="210578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5001768" y="2301621"/>
            <a:ext cx="493776" cy="19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553712" y="2105025"/>
            <a:ext cx="402336" cy="39319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762881" y="2358200"/>
            <a:ext cx="2286" cy="3939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563999" y="2778252"/>
            <a:ext cx="402336" cy="3931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200037" y="3827907"/>
            <a:ext cx="402336" cy="3931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0896" y="2893171"/>
            <a:ext cx="61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10896" y="4696372"/>
            <a:ext cx="61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7</cp:revision>
  <dcterms:created xsi:type="dcterms:W3CDTF">2016-11-22T14:59:33Z</dcterms:created>
  <dcterms:modified xsi:type="dcterms:W3CDTF">2016-11-22T16:17:28Z</dcterms:modified>
</cp:coreProperties>
</file>