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219456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4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25" y="821"/>
      </p:cViewPr>
      <p:guideLst>
        <p:guide orient="horz" pos="35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F98E-50C2-499B-86D0-CCDD2FF683A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68538" y="1143000"/>
            <a:ext cx="11395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8ED84-272E-4668-BA6E-278C7C26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68538" y="1143000"/>
            <a:ext cx="11395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8ED84-272E-4668-BA6E-278C7C265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72715"/>
            <a:ext cx="164592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121766"/>
            <a:ext cx="16459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316442"/>
            <a:ext cx="4732020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316442"/>
            <a:ext cx="13921740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0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1481773"/>
            <a:ext cx="1892808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3977535"/>
            <a:ext cx="1892808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1582208"/>
            <a:ext cx="93268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1582208"/>
            <a:ext cx="932688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316442"/>
            <a:ext cx="1892808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1457008"/>
            <a:ext cx="928401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2171065"/>
            <a:ext cx="9284017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1457008"/>
            <a:ext cx="932973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2171065"/>
            <a:ext cx="9329738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396240"/>
            <a:ext cx="707802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855769"/>
            <a:ext cx="1110996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783080"/>
            <a:ext cx="707802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396240"/>
            <a:ext cx="707802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855769"/>
            <a:ext cx="1110996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1783080"/>
            <a:ext cx="707802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316442"/>
            <a:ext cx="1892808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1582208"/>
            <a:ext cx="1892808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5508837"/>
            <a:ext cx="49377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8501-BEEA-45A6-8448-B2B3FFEDB8E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5508837"/>
            <a:ext cx="74066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5508837"/>
            <a:ext cx="49377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688315"/>
            <a:ext cx="16459200" cy="222842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002676"/>
            <a:ext cx="16459200" cy="15453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3" t="9252" r="9066" b="12672"/>
          <a:stretch/>
        </p:blipFill>
        <p:spPr>
          <a:xfrm>
            <a:off x="13018" y="34345"/>
            <a:ext cx="5373280" cy="5354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8" t="9072" r="9129" b="12714"/>
          <a:stretch/>
        </p:blipFill>
        <p:spPr>
          <a:xfrm>
            <a:off x="5562268" y="24545"/>
            <a:ext cx="5363851" cy="5363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4" t="9160" r="9233" b="12626"/>
          <a:stretch/>
        </p:blipFill>
        <p:spPr>
          <a:xfrm>
            <a:off x="11073058" y="38683"/>
            <a:ext cx="5363851" cy="5363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8" t="9347" r="9129" b="12853"/>
          <a:stretch/>
        </p:blipFill>
        <p:spPr>
          <a:xfrm>
            <a:off x="16564919" y="65669"/>
            <a:ext cx="5363851" cy="533557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394056" y="4880445"/>
            <a:ext cx="203202" cy="2177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85885" y="4880446"/>
            <a:ext cx="203202" cy="2177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89383" y="4880446"/>
            <a:ext cx="203202" cy="2177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82452" y="4880446"/>
            <a:ext cx="203202" cy="2177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4515" y="5388398"/>
            <a:ext cx="94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(a)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27795" y="5352402"/>
            <a:ext cx="94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(b)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291646" y="5352401"/>
            <a:ext cx="94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(c)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655497" y="5359626"/>
            <a:ext cx="943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(d)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050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4</cp:revision>
  <dcterms:created xsi:type="dcterms:W3CDTF">2017-02-24T16:05:29Z</dcterms:created>
  <dcterms:modified xsi:type="dcterms:W3CDTF">2017-02-24T17:29:21Z</dcterms:modified>
</cp:coreProperties>
</file>