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029200" cy="1371600"/>
  <p:notesSz cx="6858000" cy="9144000"/>
  <p:defaultTextStyle>
    <a:defPPr>
      <a:defRPr lang="en-US"/>
    </a:defPPr>
    <a:lvl1pPr marL="0" algn="l" defTabSz="18287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71" algn="l" defTabSz="18287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41" algn="l" defTabSz="18287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13" algn="l" defTabSz="18287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483" algn="l" defTabSz="18287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354" algn="l" defTabSz="18287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25" algn="l" defTabSz="18287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096" algn="l" defTabSz="18287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2967" algn="l" defTabSz="182871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1744" y="-1096"/>
      </p:cViewPr>
      <p:guideLst>
        <p:guide orient="horz" pos="432"/>
        <p:guide pos="15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" y="426085"/>
            <a:ext cx="4274820" cy="2940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80" y="777240"/>
            <a:ext cx="3520440" cy="350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2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2145" y="21908"/>
            <a:ext cx="791924" cy="468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372" y="21908"/>
            <a:ext cx="2291954" cy="468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2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272" y="881380"/>
            <a:ext cx="4274820" cy="272415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272" y="581343"/>
            <a:ext cx="4274820" cy="300038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7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41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1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7314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9143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10972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28009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462967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0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373" y="127954"/>
            <a:ext cx="1541939" cy="362267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2130" y="127954"/>
            <a:ext cx="1541939" cy="362267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6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54928"/>
            <a:ext cx="452628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307024"/>
            <a:ext cx="2222104" cy="12795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71" indent="0">
              <a:buNone/>
              <a:defRPr sz="800" b="1"/>
            </a:lvl2pPr>
            <a:lvl3pPr marL="365741" indent="0">
              <a:buNone/>
              <a:defRPr sz="700" b="1"/>
            </a:lvl3pPr>
            <a:lvl4pPr marL="548613" indent="0">
              <a:buNone/>
              <a:defRPr sz="600" b="1"/>
            </a:lvl4pPr>
            <a:lvl5pPr marL="731483" indent="0">
              <a:buNone/>
              <a:defRPr sz="600" b="1"/>
            </a:lvl5pPr>
            <a:lvl6pPr marL="914354" indent="0">
              <a:buNone/>
              <a:defRPr sz="600" b="1"/>
            </a:lvl6pPr>
            <a:lvl7pPr marL="1097225" indent="0">
              <a:buNone/>
              <a:defRPr sz="600" b="1"/>
            </a:lvl7pPr>
            <a:lvl8pPr marL="1280096" indent="0">
              <a:buNone/>
              <a:defRPr sz="600" b="1"/>
            </a:lvl8pPr>
            <a:lvl9pPr marL="1462967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460" y="434976"/>
            <a:ext cx="2222104" cy="79025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4765" y="307024"/>
            <a:ext cx="2222976" cy="127952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71" indent="0">
              <a:buNone/>
              <a:defRPr sz="800" b="1"/>
            </a:lvl2pPr>
            <a:lvl3pPr marL="365741" indent="0">
              <a:buNone/>
              <a:defRPr sz="700" b="1"/>
            </a:lvl3pPr>
            <a:lvl4pPr marL="548613" indent="0">
              <a:buNone/>
              <a:defRPr sz="600" b="1"/>
            </a:lvl4pPr>
            <a:lvl5pPr marL="731483" indent="0">
              <a:buNone/>
              <a:defRPr sz="600" b="1"/>
            </a:lvl5pPr>
            <a:lvl6pPr marL="914354" indent="0">
              <a:buNone/>
              <a:defRPr sz="600" b="1"/>
            </a:lvl6pPr>
            <a:lvl7pPr marL="1097225" indent="0">
              <a:buNone/>
              <a:defRPr sz="600" b="1"/>
            </a:lvl7pPr>
            <a:lvl8pPr marL="1280096" indent="0">
              <a:buNone/>
              <a:defRPr sz="600" b="1"/>
            </a:lvl8pPr>
            <a:lvl9pPr marL="1462967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4765" y="434976"/>
            <a:ext cx="2222976" cy="790258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7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" y="54610"/>
            <a:ext cx="1654572" cy="23241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277" y="54610"/>
            <a:ext cx="2811463" cy="1170623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460" y="287020"/>
            <a:ext cx="1654572" cy="938213"/>
          </a:xfrm>
        </p:spPr>
        <p:txBody>
          <a:bodyPr/>
          <a:lstStyle>
            <a:lvl1pPr marL="0" indent="0">
              <a:buNone/>
              <a:defRPr sz="500"/>
            </a:lvl1pPr>
            <a:lvl2pPr marL="182871" indent="0">
              <a:buNone/>
              <a:defRPr sz="500"/>
            </a:lvl2pPr>
            <a:lvl3pPr marL="365741" indent="0">
              <a:buNone/>
              <a:defRPr sz="400"/>
            </a:lvl3pPr>
            <a:lvl4pPr marL="548613" indent="0">
              <a:buNone/>
              <a:defRPr sz="400"/>
            </a:lvl4pPr>
            <a:lvl5pPr marL="731483" indent="0">
              <a:buNone/>
              <a:defRPr sz="400"/>
            </a:lvl5pPr>
            <a:lvl6pPr marL="914354" indent="0">
              <a:buNone/>
              <a:defRPr sz="400"/>
            </a:lvl6pPr>
            <a:lvl7pPr marL="1097225" indent="0">
              <a:buNone/>
              <a:defRPr sz="400"/>
            </a:lvl7pPr>
            <a:lvl8pPr marL="1280096" indent="0">
              <a:buNone/>
              <a:defRPr sz="400"/>
            </a:lvl8pPr>
            <a:lvl9pPr marL="146296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59" y="960120"/>
            <a:ext cx="3017520" cy="113348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85759" y="122555"/>
            <a:ext cx="3017520" cy="822960"/>
          </a:xfrm>
        </p:spPr>
        <p:txBody>
          <a:bodyPr/>
          <a:lstStyle>
            <a:lvl1pPr marL="0" indent="0">
              <a:buNone/>
              <a:defRPr sz="1200"/>
            </a:lvl1pPr>
            <a:lvl2pPr marL="182871" indent="0">
              <a:buNone/>
              <a:defRPr sz="1100"/>
            </a:lvl2pPr>
            <a:lvl3pPr marL="365741" indent="0">
              <a:buNone/>
              <a:defRPr sz="1000"/>
            </a:lvl3pPr>
            <a:lvl4pPr marL="548613" indent="0">
              <a:buNone/>
              <a:defRPr sz="800"/>
            </a:lvl4pPr>
            <a:lvl5pPr marL="731483" indent="0">
              <a:buNone/>
              <a:defRPr sz="800"/>
            </a:lvl5pPr>
            <a:lvl6pPr marL="914354" indent="0">
              <a:buNone/>
              <a:defRPr sz="800"/>
            </a:lvl6pPr>
            <a:lvl7pPr marL="1097225" indent="0">
              <a:buNone/>
              <a:defRPr sz="800"/>
            </a:lvl7pPr>
            <a:lvl8pPr marL="1280096" indent="0">
              <a:buNone/>
              <a:defRPr sz="800"/>
            </a:lvl8pPr>
            <a:lvl9pPr marL="1462967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5759" y="1073467"/>
            <a:ext cx="3017520" cy="160973"/>
          </a:xfrm>
        </p:spPr>
        <p:txBody>
          <a:bodyPr/>
          <a:lstStyle>
            <a:lvl1pPr marL="0" indent="0">
              <a:buNone/>
              <a:defRPr sz="500"/>
            </a:lvl1pPr>
            <a:lvl2pPr marL="182871" indent="0">
              <a:buNone/>
              <a:defRPr sz="500"/>
            </a:lvl2pPr>
            <a:lvl3pPr marL="365741" indent="0">
              <a:buNone/>
              <a:defRPr sz="400"/>
            </a:lvl3pPr>
            <a:lvl4pPr marL="548613" indent="0">
              <a:buNone/>
              <a:defRPr sz="400"/>
            </a:lvl4pPr>
            <a:lvl5pPr marL="731483" indent="0">
              <a:buNone/>
              <a:defRPr sz="400"/>
            </a:lvl5pPr>
            <a:lvl6pPr marL="914354" indent="0">
              <a:buNone/>
              <a:defRPr sz="400"/>
            </a:lvl6pPr>
            <a:lvl7pPr marL="1097225" indent="0">
              <a:buNone/>
              <a:defRPr sz="400"/>
            </a:lvl7pPr>
            <a:lvl8pPr marL="1280096" indent="0">
              <a:buNone/>
              <a:defRPr sz="400"/>
            </a:lvl8pPr>
            <a:lvl9pPr marL="1462967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4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54928"/>
            <a:ext cx="4526280" cy="228600"/>
          </a:xfrm>
          <a:prstGeom prst="rect">
            <a:avLst/>
          </a:prstGeom>
        </p:spPr>
        <p:txBody>
          <a:bodyPr vert="horz" lIns="36574" tIns="18287" rIns="36574" bIns="182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320041"/>
            <a:ext cx="4526280" cy="905192"/>
          </a:xfrm>
          <a:prstGeom prst="rect">
            <a:avLst/>
          </a:prstGeom>
        </p:spPr>
        <p:txBody>
          <a:bodyPr vert="horz" lIns="36574" tIns="18287" rIns="36574" bIns="182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271271"/>
            <a:ext cx="1173480" cy="73025"/>
          </a:xfrm>
          <a:prstGeom prst="rect">
            <a:avLst/>
          </a:prstGeom>
        </p:spPr>
        <p:txBody>
          <a:bodyPr vert="horz" lIns="36574" tIns="18287" rIns="36574" bIns="18287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D854-468E-F348-B55A-51F6A8E233E3}" type="datetimeFigureOut">
              <a:rPr lang="en-US" smtClean="0"/>
              <a:t>3/17/14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8310" y="1271271"/>
            <a:ext cx="1592580" cy="73025"/>
          </a:xfrm>
          <a:prstGeom prst="rect">
            <a:avLst/>
          </a:prstGeom>
        </p:spPr>
        <p:txBody>
          <a:bodyPr vert="horz" lIns="36574" tIns="18287" rIns="36574" bIns="18287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4260" y="1271271"/>
            <a:ext cx="1173480" cy="73025"/>
          </a:xfrm>
          <a:prstGeom prst="rect">
            <a:avLst/>
          </a:prstGeom>
        </p:spPr>
        <p:txBody>
          <a:bodyPr vert="horz" lIns="36574" tIns="18287" rIns="36574" bIns="18287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9F61-ABC7-5F4F-87D6-51A539B0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6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71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53" indent="-137153" algn="l" defTabSz="182871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66" indent="-114294" algn="l" defTabSz="182871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77" indent="-91436" algn="l" defTabSz="182871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48" indent="-91436" algn="l" defTabSz="182871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18" indent="-91436" algn="l" defTabSz="182871" rtl="0" eaLnBrk="1" latinLnBrk="0" hangingPunct="1">
        <a:spcBef>
          <a:spcPct val="20000"/>
        </a:spcBef>
        <a:buFont typeface="Arial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790" indent="-91436" algn="l" defTabSz="18287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61" indent="-91436" algn="l" defTabSz="18287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532" indent="-91436" algn="l" defTabSz="18287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03" indent="-91436" algn="l" defTabSz="182871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71" algn="l" defTabSz="18287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41" algn="l" defTabSz="18287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13" algn="l" defTabSz="18287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483" algn="l" defTabSz="18287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54" algn="l" defTabSz="18287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25" algn="l" defTabSz="18287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096" algn="l" defTabSz="18287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2967" algn="l" defTabSz="182871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760989" y="91744"/>
            <a:ext cx="3124384" cy="758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Actuation</a:t>
            </a:r>
            <a:endParaRPr lang="en-US" sz="1800" dirty="0"/>
          </a:p>
        </p:txBody>
      </p:sp>
      <p:sp>
        <p:nvSpPr>
          <p:cNvPr id="37" name="Rectangle 36"/>
          <p:cNvSpPr/>
          <p:nvPr/>
        </p:nvSpPr>
        <p:spPr>
          <a:xfrm>
            <a:off x="67575" y="91744"/>
            <a:ext cx="846707" cy="758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Scan x</a:t>
            </a:r>
            <a:endParaRPr lang="en-US" sz="1800" dirty="0"/>
          </a:p>
        </p:txBody>
      </p:sp>
      <p:sp>
        <p:nvSpPr>
          <p:cNvPr id="38" name="Rectangle 37"/>
          <p:cNvSpPr/>
          <p:nvPr/>
        </p:nvSpPr>
        <p:spPr>
          <a:xfrm>
            <a:off x="914282" y="91744"/>
            <a:ext cx="846707" cy="758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Scan z</a:t>
            </a:r>
            <a:endParaRPr lang="en-US" sz="18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7575" y="850314"/>
            <a:ext cx="481779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ight Brace 39"/>
          <p:cNvSpPr/>
          <p:nvPr/>
        </p:nvSpPr>
        <p:spPr>
          <a:xfrm rot="5400000">
            <a:off x="407749" y="579410"/>
            <a:ext cx="166358" cy="84670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1" name="Right Brace 40"/>
          <p:cNvSpPr/>
          <p:nvPr/>
        </p:nvSpPr>
        <p:spPr>
          <a:xfrm rot="5400000">
            <a:off x="1254457" y="579411"/>
            <a:ext cx="166358" cy="84670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2" name="Right Brace 41"/>
          <p:cNvSpPr/>
          <p:nvPr/>
        </p:nvSpPr>
        <p:spPr>
          <a:xfrm rot="5400000">
            <a:off x="3252723" y="-546707"/>
            <a:ext cx="166357" cy="30989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3" name="TextBox 42"/>
          <p:cNvSpPr txBox="1"/>
          <p:nvPr/>
        </p:nvSpPr>
        <p:spPr>
          <a:xfrm>
            <a:off x="330042" y="100248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</a:t>
            </a:r>
            <a:r>
              <a:rPr lang="en-US" sz="1800" baseline="-25000" dirty="0" smtClean="0"/>
              <a:t>S</a:t>
            </a:r>
            <a:endParaRPr lang="en-US" sz="1800" dirty="0"/>
          </a:p>
        </p:txBody>
      </p:sp>
      <p:sp>
        <p:nvSpPr>
          <p:cNvPr id="44" name="TextBox 43"/>
          <p:cNvSpPr txBox="1"/>
          <p:nvPr/>
        </p:nvSpPr>
        <p:spPr>
          <a:xfrm>
            <a:off x="1134376" y="100248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</a:t>
            </a:r>
            <a:r>
              <a:rPr lang="en-US" sz="1800" baseline="-25000" dirty="0" smtClean="0"/>
              <a:t>S</a:t>
            </a:r>
            <a:endParaRPr 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3140976" y="1002489"/>
            <a:ext cx="40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</a:t>
            </a:r>
            <a:r>
              <a:rPr lang="en-US" sz="1800" baseline="-25000" dirty="0" smtClean="0"/>
              <a:t>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10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</cp:revision>
  <dcterms:created xsi:type="dcterms:W3CDTF">2014-03-17T17:45:39Z</dcterms:created>
  <dcterms:modified xsi:type="dcterms:W3CDTF">2014-03-17T17:52:59Z</dcterms:modified>
</cp:coreProperties>
</file>