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4688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8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953" autoAdjust="0"/>
    <p:restoredTop sz="94660"/>
  </p:normalViewPr>
  <p:slideViewPr>
    <p:cSldViewPr snapToGrid="0" snapToObjects="1">
      <p:cViewPr>
        <p:scale>
          <a:sx n="50" d="100"/>
          <a:sy n="50" d="100"/>
        </p:scale>
        <p:origin x="-144" y="264"/>
      </p:cViewPr>
      <p:guideLst>
        <p:guide orient="horz" pos="2304"/>
        <p:guide pos="77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1660" y="2272460"/>
            <a:ext cx="2098548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3320" y="4145280"/>
            <a:ext cx="1728216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E18F-AD2F-2840-8703-944A7A85C7C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6269-446A-7249-8CDD-1C0D2E80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0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E18F-AD2F-2840-8703-944A7A85C7C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6269-446A-7249-8CDD-1C0D2E80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5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899380" y="292954"/>
            <a:ext cx="5554980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4440" y="292954"/>
            <a:ext cx="16253460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E18F-AD2F-2840-8703-944A7A85C7C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6269-446A-7249-8CDD-1C0D2E80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8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E18F-AD2F-2840-8703-944A7A85C7C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6269-446A-7249-8CDD-1C0D2E80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2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0245" y="4700699"/>
            <a:ext cx="20985480" cy="145288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245" y="3100496"/>
            <a:ext cx="20985480" cy="1600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E18F-AD2F-2840-8703-944A7A85C7C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6269-446A-7249-8CDD-1C0D2E80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9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4440" y="1706887"/>
            <a:ext cx="1090422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50140" y="1706887"/>
            <a:ext cx="1090422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E18F-AD2F-2840-8703-944A7A85C7C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6269-446A-7249-8CDD-1C0D2E80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8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442" y="1637455"/>
            <a:ext cx="10908507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2" y="2319868"/>
            <a:ext cx="10908507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541568" y="1637455"/>
            <a:ext cx="10912794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541568" y="2319868"/>
            <a:ext cx="10912794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E18F-AD2F-2840-8703-944A7A85C7C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6269-446A-7249-8CDD-1C0D2E80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9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E18F-AD2F-2840-8703-944A7A85C7C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6269-446A-7249-8CDD-1C0D2E80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9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E18F-AD2F-2840-8703-944A7A85C7C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6269-446A-7249-8CDD-1C0D2E80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7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6" y="291253"/>
            <a:ext cx="8122445" cy="1239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2638" y="291260"/>
            <a:ext cx="13801725" cy="62433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4446" y="1530778"/>
            <a:ext cx="8122445" cy="50038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E18F-AD2F-2840-8703-944A7A85C7C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6269-446A-7249-8CDD-1C0D2E80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9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9177" y="5120641"/>
            <a:ext cx="14813280" cy="6045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39177" y="653627"/>
            <a:ext cx="14813280" cy="4389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39177" y="5725162"/>
            <a:ext cx="14813280" cy="8585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E18F-AD2F-2840-8703-944A7A85C7C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6269-446A-7249-8CDD-1C0D2E80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0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440" y="292947"/>
            <a:ext cx="2221992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440" y="1706887"/>
            <a:ext cx="22219920" cy="4827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4440" y="6780113"/>
            <a:ext cx="57607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CE18F-AD2F-2840-8703-944A7A85C7C4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35340" y="6780113"/>
            <a:ext cx="78181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693640" y="6780113"/>
            <a:ext cx="57607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B6269-446A-7249-8CDD-1C0D2E80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0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Picture 258" descr="gg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" y="8467"/>
            <a:ext cx="2441175" cy="6858000"/>
          </a:xfrm>
          <a:prstGeom prst="rect">
            <a:avLst/>
          </a:prstGeom>
        </p:spPr>
      </p:pic>
      <p:pic>
        <p:nvPicPr>
          <p:cNvPr id="260" name="Picture 259" descr="gg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899" y="8467"/>
            <a:ext cx="2429110" cy="6858000"/>
          </a:xfrm>
          <a:prstGeom prst="rect">
            <a:avLst/>
          </a:prstGeom>
        </p:spPr>
      </p:pic>
      <p:pic>
        <p:nvPicPr>
          <p:cNvPr id="261" name="Picture 260" descr="gg0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047" y="8467"/>
            <a:ext cx="2455752" cy="6858000"/>
          </a:xfrm>
          <a:prstGeom prst="rect">
            <a:avLst/>
          </a:prstGeom>
        </p:spPr>
      </p:pic>
      <p:pic>
        <p:nvPicPr>
          <p:cNvPr id="262" name="Picture 261" descr="gg04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837" y="8467"/>
            <a:ext cx="2429110" cy="6858000"/>
          </a:xfrm>
          <a:prstGeom prst="rect">
            <a:avLst/>
          </a:prstGeom>
        </p:spPr>
      </p:pic>
      <p:pic>
        <p:nvPicPr>
          <p:cNvPr id="263" name="Picture 262" descr="gg05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985" y="8467"/>
            <a:ext cx="2452530" cy="6858000"/>
          </a:xfrm>
          <a:prstGeom prst="rect">
            <a:avLst/>
          </a:prstGeom>
        </p:spPr>
      </p:pic>
      <p:pic>
        <p:nvPicPr>
          <p:cNvPr id="264" name="Picture 263" descr="gg06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8553" y="8467"/>
            <a:ext cx="2445224" cy="6858000"/>
          </a:xfrm>
          <a:prstGeom prst="rect">
            <a:avLst/>
          </a:prstGeom>
        </p:spPr>
      </p:pic>
      <p:pic>
        <p:nvPicPr>
          <p:cNvPr id="265" name="Picture 264" descr="gg07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8896" y="8467"/>
            <a:ext cx="2617470" cy="6858000"/>
          </a:xfrm>
          <a:prstGeom prst="rect">
            <a:avLst/>
          </a:prstGeom>
        </p:spPr>
      </p:pic>
      <p:pic>
        <p:nvPicPr>
          <p:cNvPr id="266" name="Picture 265" descr="gg08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2404" y="8467"/>
            <a:ext cx="2587492" cy="6858000"/>
          </a:xfrm>
          <a:prstGeom prst="rect">
            <a:avLst/>
          </a:prstGeom>
        </p:spPr>
      </p:pic>
      <p:pic>
        <p:nvPicPr>
          <p:cNvPr id="267" name="Picture 266" descr="gg09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5938" y="8467"/>
            <a:ext cx="2604887" cy="6858000"/>
          </a:xfrm>
          <a:prstGeom prst="rect">
            <a:avLst/>
          </a:prstGeom>
        </p:spPr>
      </p:pic>
      <p:sp>
        <p:nvSpPr>
          <p:cNvPr id="268" name="Right Arrow 267"/>
          <p:cNvSpPr/>
          <p:nvPr/>
        </p:nvSpPr>
        <p:spPr>
          <a:xfrm rot="5400000">
            <a:off x="3181047" y="2940834"/>
            <a:ext cx="2300110" cy="522117"/>
          </a:xfrm>
          <a:prstGeom prst="rightArrow">
            <a:avLst>
              <a:gd name="adj1" fmla="val 30558"/>
              <a:gd name="adj2" fmla="val 146948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ight Arrow 268"/>
          <p:cNvSpPr/>
          <p:nvPr/>
        </p:nvSpPr>
        <p:spPr>
          <a:xfrm rot="16200000">
            <a:off x="13699056" y="2892776"/>
            <a:ext cx="2300110" cy="522117"/>
          </a:xfrm>
          <a:prstGeom prst="rightArrow">
            <a:avLst>
              <a:gd name="adj1" fmla="val 30558"/>
              <a:gd name="adj2" fmla="val 146948"/>
            </a:avLst>
          </a:prstGeom>
          <a:solidFill>
            <a:srgbClr val="008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ight Arrow 269"/>
          <p:cNvSpPr/>
          <p:nvPr/>
        </p:nvSpPr>
        <p:spPr>
          <a:xfrm>
            <a:off x="5785545" y="380971"/>
            <a:ext cx="1041396" cy="522117"/>
          </a:xfrm>
          <a:prstGeom prst="rightArrow">
            <a:avLst>
              <a:gd name="adj1" fmla="val 30558"/>
              <a:gd name="adj2" fmla="val 121466"/>
            </a:avLst>
          </a:prstGeom>
          <a:solidFill>
            <a:srgbClr val="008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ight Arrow 270"/>
          <p:cNvSpPr/>
          <p:nvPr/>
        </p:nvSpPr>
        <p:spPr>
          <a:xfrm rot="5400000">
            <a:off x="8491922" y="2170448"/>
            <a:ext cx="2300110" cy="522117"/>
          </a:xfrm>
          <a:prstGeom prst="rightArrow">
            <a:avLst>
              <a:gd name="adj1" fmla="val 30558"/>
              <a:gd name="adj2" fmla="val 146948"/>
            </a:avLst>
          </a:prstGeom>
          <a:solidFill>
            <a:srgbClr val="008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ight Arrow 271"/>
          <p:cNvSpPr/>
          <p:nvPr/>
        </p:nvSpPr>
        <p:spPr>
          <a:xfrm rot="16200000">
            <a:off x="13851456" y="3045176"/>
            <a:ext cx="2300110" cy="522117"/>
          </a:xfrm>
          <a:prstGeom prst="rightArrow">
            <a:avLst>
              <a:gd name="adj1" fmla="val 30558"/>
              <a:gd name="adj2" fmla="val 146948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ight Arrow 272"/>
          <p:cNvSpPr/>
          <p:nvPr/>
        </p:nvSpPr>
        <p:spPr>
          <a:xfrm>
            <a:off x="17015168" y="345716"/>
            <a:ext cx="1041396" cy="522117"/>
          </a:xfrm>
          <a:prstGeom prst="rightArrow">
            <a:avLst>
              <a:gd name="adj1" fmla="val 30558"/>
              <a:gd name="adj2" fmla="val 121466"/>
            </a:avLst>
          </a:prstGeom>
          <a:solidFill>
            <a:srgbClr val="008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ight Arrow 273"/>
          <p:cNvSpPr/>
          <p:nvPr/>
        </p:nvSpPr>
        <p:spPr>
          <a:xfrm rot="16200000">
            <a:off x="20142190" y="3705575"/>
            <a:ext cx="2300110" cy="522117"/>
          </a:xfrm>
          <a:prstGeom prst="rightArrow">
            <a:avLst>
              <a:gd name="adj1" fmla="val 30558"/>
              <a:gd name="adj2" fmla="val 146948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TextBox 274"/>
          <p:cNvSpPr txBox="1"/>
          <p:nvPr/>
        </p:nvSpPr>
        <p:spPr>
          <a:xfrm>
            <a:off x="388257" y="606775"/>
            <a:ext cx="99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80FF"/>
                </a:solidFill>
              </a:rPr>
              <a:t>T</a:t>
            </a:r>
            <a:endParaRPr lang="en-US" sz="3600" b="1" dirty="0">
              <a:solidFill>
                <a:srgbClr val="0080FF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3020179" y="574922"/>
            <a:ext cx="99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80FF"/>
                </a:solidFill>
              </a:rPr>
              <a:t>T</a:t>
            </a:r>
            <a:endParaRPr lang="en-US" sz="3600" b="1" dirty="0">
              <a:solidFill>
                <a:srgbClr val="0080FF"/>
              </a:solidFill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6904627" y="351344"/>
            <a:ext cx="99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80FF"/>
                </a:solidFill>
              </a:rPr>
              <a:t>T</a:t>
            </a:r>
            <a:endParaRPr lang="en-US" sz="3600" b="1" dirty="0">
              <a:solidFill>
                <a:srgbClr val="0080FF"/>
              </a:solidFill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9430646" y="4027255"/>
            <a:ext cx="99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80FF"/>
                </a:solidFill>
              </a:rPr>
              <a:t>T</a:t>
            </a:r>
            <a:endParaRPr lang="en-US" sz="3600" b="1" dirty="0">
              <a:solidFill>
                <a:srgbClr val="0080FF"/>
              </a:solidFill>
            </a:endParaRPr>
          </a:p>
        </p:txBody>
      </p:sp>
      <p:sp>
        <p:nvSpPr>
          <p:cNvPr id="279" name="TextBox 278"/>
          <p:cNvSpPr txBox="1"/>
          <p:nvPr/>
        </p:nvSpPr>
        <p:spPr>
          <a:xfrm rot="21097090">
            <a:off x="12053578" y="4166986"/>
            <a:ext cx="99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80FF"/>
                </a:solidFill>
              </a:rPr>
              <a:t>T</a:t>
            </a:r>
            <a:endParaRPr lang="en-US" sz="3600" b="1" dirty="0">
              <a:solidFill>
                <a:srgbClr val="0080FF"/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 rot="20947222">
            <a:off x="14660221" y="5643"/>
            <a:ext cx="99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80FF"/>
                </a:solidFill>
              </a:rPr>
              <a:t>T</a:t>
            </a:r>
            <a:endParaRPr lang="en-US" sz="3600" b="1" dirty="0">
              <a:solidFill>
                <a:srgbClr val="0080FF"/>
              </a:solidFill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18343339" y="331669"/>
            <a:ext cx="99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80FF"/>
                </a:solidFill>
              </a:rPr>
              <a:t>T</a:t>
            </a:r>
            <a:endParaRPr lang="en-US" sz="3600" b="1" dirty="0">
              <a:solidFill>
                <a:srgbClr val="0080FF"/>
              </a:solidFill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20661469" y="-112888"/>
            <a:ext cx="99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80FF"/>
                </a:solidFill>
              </a:rPr>
              <a:t>T</a:t>
            </a:r>
            <a:endParaRPr lang="en-US" sz="3600" b="1" dirty="0">
              <a:solidFill>
                <a:srgbClr val="0080FF"/>
              </a:solidFill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23272029" y="-156074"/>
            <a:ext cx="99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80FF"/>
                </a:solidFill>
              </a:rPr>
              <a:t>T</a:t>
            </a:r>
            <a:endParaRPr lang="en-US" sz="3600" b="1" dirty="0">
              <a:solidFill>
                <a:srgbClr val="0080FF"/>
              </a:solidFill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18333130" y="4936106"/>
            <a:ext cx="99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21015496" y="2001038"/>
            <a:ext cx="99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23542948" y="993428"/>
            <a:ext cx="99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14591646" y="739500"/>
            <a:ext cx="99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11907722" y="4868374"/>
            <a:ext cx="99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9482518" y="4783709"/>
            <a:ext cx="99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6882280" y="4810456"/>
            <a:ext cx="99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4128893" y="4793523"/>
            <a:ext cx="99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18349880" y="4264377"/>
            <a:ext cx="99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8000"/>
                </a:solidFill>
              </a:rPr>
              <a:t>B</a:t>
            </a:r>
            <a:endParaRPr lang="en-US" sz="3600" b="1" dirty="0">
              <a:solidFill>
                <a:srgbClr val="FF8000"/>
              </a:solidFill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21032429" y="1303905"/>
            <a:ext cx="99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8000"/>
                </a:solidFill>
              </a:rPr>
              <a:t>B</a:t>
            </a:r>
            <a:endParaRPr lang="en-US" sz="3600" b="1" dirty="0">
              <a:solidFill>
                <a:srgbClr val="FF8000"/>
              </a:solidFill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23644546" y="150943"/>
            <a:ext cx="99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8000"/>
                </a:solidFill>
              </a:rPr>
              <a:t>B</a:t>
            </a:r>
            <a:endParaRPr lang="en-US" sz="3600" b="1" dirty="0">
              <a:solidFill>
                <a:srgbClr val="FF8000"/>
              </a:solidFill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1651625" y="567309"/>
            <a:ext cx="99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96" name="Right Arrow 295"/>
          <p:cNvSpPr/>
          <p:nvPr/>
        </p:nvSpPr>
        <p:spPr>
          <a:xfrm rot="16200000">
            <a:off x="21032605" y="245544"/>
            <a:ext cx="1041396" cy="522117"/>
          </a:xfrm>
          <a:prstGeom prst="rightArrow">
            <a:avLst>
              <a:gd name="adj1" fmla="val 30558"/>
              <a:gd name="adj2" fmla="val 121466"/>
            </a:avLst>
          </a:prstGeom>
          <a:solidFill>
            <a:srgbClr val="008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7" name="Straight Arrow Connector 296"/>
          <p:cNvCxnSpPr/>
          <p:nvPr/>
        </p:nvCxnSpPr>
        <p:spPr>
          <a:xfrm>
            <a:off x="152402" y="6468533"/>
            <a:ext cx="973667" cy="0"/>
          </a:xfrm>
          <a:prstGeom prst="straightConnector1">
            <a:avLst/>
          </a:prstGeom>
          <a:ln w="44450">
            <a:tailEnd type="stealth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/>
          <p:nvPr/>
        </p:nvCxnSpPr>
        <p:spPr>
          <a:xfrm flipV="1">
            <a:off x="149123" y="5033454"/>
            <a:ext cx="0" cy="955929"/>
          </a:xfrm>
          <a:prstGeom prst="straightConnector1">
            <a:avLst/>
          </a:prstGeom>
          <a:ln w="44450">
            <a:tailEnd type="stealth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9" name="TextBox 298"/>
          <p:cNvSpPr txBox="1"/>
          <p:nvPr/>
        </p:nvSpPr>
        <p:spPr>
          <a:xfrm>
            <a:off x="467032" y="5814727"/>
            <a:ext cx="34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latin typeface="Times New Roman"/>
                <a:cs typeface="Times New Roman"/>
              </a:rPr>
              <a:t>x</a:t>
            </a:r>
            <a:endParaRPr lang="en-US" sz="3600" i="1" dirty="0">
              <a:latin typeface="Times New Roman"/>
              <a:cs typeface="Times New Roman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271206" y="5259271"/>
            <a:ext cx="34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latin typeface="Times New Roman"/>
                <a:cs typeface="Times New Roman"/>
              </a:rPr>
              <a:t>z</a:t>
            </a:r>
            <a:endParaRPr lang="en-US" sz="3600" i="1" dirty="0">
              <a:latin typeface="Times New Roman"/>
              <a:cs typeface="Times New Roman"/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108857" y="6714067"/>
            <a:ext cx="1347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80FF"/>
                </a:solidFill>
              </a:rPr>
              <a:t>T </a:t>
            </a:r>
            <a:r>
              <a:rPr lang="en-US" sz="3600" dirty="0" smtClean="0">
                <a:latin typeface="Times New Roman"/>
                <a:cs typeface="Times New Roman"/>
              </a:rPr>
              <a:t>= </a:t>
            </a:r>
            <a:r>
              <a:rPr lang="en-US" sz="3200" dirty="0" smtClean="0">
                <a:latin typeface="Times New Roman"/>
                <a:cs typeface="Times New Roman"/>
              </a:rPr>
              <a:t>Trigger,</a:t>
            </a:r>
            <a:r>
              <a:rPr lang="en-US" sz="3600" dirty="0" smtClean="0">
                <a:latin typeface="Times New Roman"/>
                <a:cs typeface="Times New Roman"/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</a:rPr>
              <a:t>D</a:t>
            </a:r>
            <a:r>
              <a:rPr lang="en-US" sz="3600" b="1" dirty="0" smtClean="0">
                <a:solidFill>
                  <a:srgbClr val="0080FF"/>
                </a:solidFill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= </a:t>
            </a:r>
            <a:r>
              <a:rPr lang="en-US" sz="3200" dirty="0" smtClean="0">
                <a:latin typeface="Times New Roman"/>
                <a:cs typeface="Times New Roman"/>
              </a:rPr>
              <a:t>Delivery,</a:t>
            </a:r>
            <a:r>
              <a:rPr lang="en-US" sz="3600" dirty="0" smtClean="0">
                <a:latin typeface="Times New Roman"/>
                <a:cs typeface="Times New Roman"/>
              </a:rPr>
              <a:t> </a:t>
            </a:r>
            <a:r>
              <a:rPr lang="en-US" sz="3600" b="1" dirty="0" smtClean="0">
                <a:solidFill>
                  <a:srgbClr val="FF8000"/>
                </a:solidFill>
              </a:rPr>
              <a:t>B</a:t>
            </a:r>
            <a:r>
              <a:rPr lang="en-US" sz="3600" b="1" dirty="0" smtClean="0">
                <a:solidFill>
                  <a:srgbClr val="0080FF"/>
                </a:solidFill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= </a:t>
            </a:r>
            <a:r>
              <a:rPr lang="en-US" sz="3200" dirty="0" smtClean="0">
                <a:latin typeface="Times New Roman"/>
                <a:cs typeface="Times New Roman"/>
              </a:rPr>
              <a:t>Barrel 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7366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34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7</cp:revision>
  <dcterms:created xsi:type="dcterms:W3CDTF">2015-02-24T15:25:57Z</dcterms:created>
  <dcterms:modified xsi:type="dcterms:W3CDTF">2015-02-24T23:16:25Z</dcterms:modified>
</cp:coreProperties>
</file>