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862263" cy="4856163"/>
  <p:notesSz cx="6858000" cy="9144000"/>
  <p:defaultTextStyle>
    <a:defPPr>
      <a:defRPr lang="en-US"/>
    </a:defPPr>
    <a:lvl1pPr marL="0" algn="l" defTabSz="22050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0508" algn="l" defTabSz="22050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41015" algn="l" defTabSz="22050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61523" algn="l" defTabSz="22050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882030" algn="l" defTabSz="22050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02538" algn="l" defTabSz="22050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23045" algn="l" defTabSz="22050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543553" algn="l" defTabSz="22050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764060" algn="l" defTabSz="22050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-2512" y="-144"/>
      </p:cViewPr>
      <p:guideLst>
        <p:guide orient="horz" pos="1530"/>
        <p:guide pos="9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670" y="1508558"/>
            <a:ext cx="2432924" cy="10409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340" y="2751826"/>
            <a:ext cx="2003584" cy="124101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0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1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6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82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02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23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43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64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651-2391-1C4F-84CF-2CE7460B8606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9413-4DDA-D540-98DE-0B1CBE00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0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651-2391-1C4F-84CF-2CE7460B8606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9413-4DDA-D540-98DE-0B1CBE00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7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972" y="138266"/>
            <a:ext cx="201253" cy="2933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23" y="138266"/>
            <a:ext cx="557545" cy="2933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651-2391-1C4F-84CF-2CE7460B8606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9413-4DDA-D540-98DE-0B1CBE00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1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651-2391-1C4F-84CF-2CE7460B8606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9413-4DDA-D540-98DE-0B1CBE00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99" y="3120535"/>
            <a:ext cx="2432924" cy="964488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099" y="2058250"/>
            <a:ext cx="2432924" cy="1062285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050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4101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6152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8203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0253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2304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4355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6406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651-2391-1C4F-84CF-2CE7460B8606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9413-4DDA-D540-98DE-0B1CBE00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23" y="802616"/>
            <a:ext cx="379151" cy="2269582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78" y="802616"/>
            <a:ext cx="379647" cy="2269582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651-2391-1C4F-84CF-2CE7460B8606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9413-4DDA-D540-98DE-0B1CBE00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3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13" y="194471"/>
            <a:ext cx="2576037" cy="80936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113" y="1087016"/>
            <a:ext cx="1264663" cy="45301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0508" indent="0">
              <a:buNone/>
              <a:defRPr sz="1000" b="1"/>
            </a:lvl2pPr>
            <a:lvl3pPr marL="441015" indent="0">
              <a:buNone/>
              <a:defRPr sz="900" b="1"/>
            </a:lvl3pPr>
            <a:lvl4pPr marL="661523" indent="0">
              <a:buNone/>
              <a:defRPr sz="800" b="1"/>
            </a:lvl4pPr>
            <a:lvl5pPr marL="882030" indent="0">
              <a:buNone/>
              <a:defRPr sz="800" b="1"/>
            </a:lvl5pPr>
            <a:lvl6pPr marL="1102538" indent="0">
              <a:buNone/>
              <a:defRPr sz="800" b="1"/>
            </a:lvl6pPr>
            <a:lvl7pPr marL="1323045" indent="0">
              <a:buNone/>
              <a:defRPr sz="800" b="1"/>
            </a:lvl7pPr>
            <a:lvl8pPr marL="1543553" indent="0">
              <a:buNone/>
              <a:defRPr sz="800" b="1"/>
            </a:lvl8pPr>
            <a:lvl9pPr marL="176406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113" y="1540033"/>
            <a:ext cx="1264663" cy="279791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3990" y="1087016"/>
            <a:ext cx="1265160" cy="45301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0508" indent="0">
              <a:buNone/>
              <a:defRPr sz="1000" b="1"/>
            </a:lvl2pPr>
            <a:lvl3pPr marL="441015" indent="0">
              <a:buNone/>
              <a:defRPr sz="900" b="1"/>
            </a:lvl3pPr>
            <a:lvl4pPr marL="661523" indent="0">
              <a:buNone/>
              <a:defRPr sz="800" b="1"/>
            </a:lvl4pPr>
            <a:lvl5pPr marL="882030" indent="0">
              <a:buNone/>
              <a:defRPr sz="800" b="1"/>
            </a:lvl5pPr>
            <a:lvl6pPr marL="1102538" indent="0">
              <a:buNone/>
              <a:defRPr sz="800" b="1"/>
            </a:lvl6pPr>
            <a:lvl7pPr marL="1323045" indent="0">
              <a:buNone/>
              <a:defRPr sz="800" b="1"/>
            </a:lvl7pPr>
            <a:lvl8pPr marL="1543553" indent="0">
              <a:buNone/>
              <a:defRPr sz="800" b="1"/>
            </a:lvl8pPr>
            <a:lvl9pPr marL="176406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3990" y="1540033"/>
            <a:ext cx="1265160" cy="279791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651-2391-1C4F-84CF-2CE7460B8606}" type="datetimeFigureOut">
              <a:rPr lang="en-US" smtClean="0"/>
              <a:t>2/24/15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9413-4DDA-D540-98DE-0B1CBE00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0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651-2391-1C4F-84CF-2CE7460B8606}" type="datetimeFigureOut">
              <a:rPr lang="en-US" smtClean="0"/>
              <a:t>2/24/15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9413-4DDA-D540-98DE-0B1CBE00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9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651-2391-1C4F-84CF-2CE7460B8606}" type="datetimeFigureOut">
              <a:rPr lang="en-US" smtClean="0"/>
              <a:t>2/24/15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9413-4DDA-D540-98DE-0B1CBE00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6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13" y="193347"/>
            <a:ext cx="941665" cy="82285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065" y="193347"/>
            <a:ext cx="1600085" cy="4144601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113" y="1016197"/>
            <a:ext cx="941665" cy="3321751"/>
          </a:xfrm>
        </p:spPr>
        <p:txBody>
          <a:bodyPr/>
          <a:lstStyle>
            <a:lvl1pPr marL="0" indent="0">
              <a:buNone/>
              <a:defRPr sz="700"/>
            </a:lvl1pPr>
            <a:lvl2pPr marL="220508" indent="0">
              <a:buNone/>
              <a:defRPr sz="600"/>
            </a:lvl2pPr>
            <a:lvl3pPr marL="441015" indent="0">
              <a:buNone/>
              <a:defRPr sz="500"/>
            </a:lvl3pPr>
            <a:lvl4pPr marL="661523" indent="0">
              <a:buNone/>
              <a:defRPr sz="400"/>
            </a:lvl4pPr>
            <a:lvl5pPr marL="882030" indent="0">
              <a:buNone/>
              <a:defRPr sz="400"/>
            </a:lvl5pPr>
            <a:lvl6pPr marL="1102538" indent="0">
              <a:buNone/>
              <a:defRPr sz="400"/>
            </a:lvl6pPr>
            <a:lvl7pPr marL="1323045" indent="0">
              <a:buNone/>
              <a:defRPr sz="400"/>
            </a:lvl7pPr>
            <a:lvl8pPr marL="1543553" indent="0">
              <a:buNone/>
              <a:defRPr sz="400"/>
            </a:lvl8pPr>
            <a:lvl9pPr marL="176406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651-2391-1C4F-84CF-2CE7460B8606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9413-4DDA-D540-98DE-0B1CBE00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023" y="3399314"/>
            <a:ext cx="1717358" cy="401308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1023" y="433907"/>
            <a:ext cx="1717358" cy="2913698"/>
          </a:xfrm>
        </p:spPr>
        <p:txBody>
          <a:bodyPr/>
          <a:lstStyle>
            <a:lvl1pPr marL="0" indent="0">
              <a:buNone/>
              <a:defRPr sz="1500"/>
            </a:lvl1pPr>
            <a:lvl2pPr marL="220508" indent="0">
              <a:buNone/>
              <a:defRPr sz="1400"/>
            </a:lvl2pPr>
            <a:lvl3pPr marL="441015" indent="0">
              <a:buNone/>
              <a:defRPr sz="1200"/>
            </a:lvl3pPr>
            <a:lvl4pPr marL="661523" indent="0">
              <a:buNone/>
              <a:defRPr sz="1000"/>
            </a:lvl4pPr>
            <a:lvl5pPr marL="882030" indent="0">
              <a:buNone/>
              <a:defRPr sz="1000"/>
            </a:lvl5pPr>
            <a:lvl6pPr marL="1102538" indent="0">
              <a:buNone/>
              <a:defRPr sz="1000"/>
            </a:lvl6pPr>
            <a:lvl7pPr marL="1323045" indent="0">
              <a:buNone/>
              <a:defRPr sz="1000"/>
            </a:lvl7pPr>
            <a:lvl8pPr marL="1543553" indent="0">
              <a:buNone/>
              <a:defRPr sz="1000"/>
            </a:lvl8pPr>
            <a:lvl9pPr marL="1764060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1023" y="3800623"/>
            <a:ext cx="1717358" cy="569924"/>
          </a:xfrm>
        </p:spPr>
        <p:txBody>
          <a:bodyPr/>
          <a:lstStyle>
            <a:lvl1pPr marL="0" indent="0">
              <a:buNone/>
              <a:defRPr sz="700"/>
            </a:lvl1pPr>
            <a:lvl2pPr marL="220508" indent="0">
              <a:buNone/>
              <a:defRPr sz="600"/>
            </a:lvl2pPr>
            <a:lvl3pPr marL="441015" indent="0">
              <a:buNone/>
              <a:defRPr sz="500"/>
            </a:lvl3pPr>
            <a:lvl4pPr marL="661523" indent="0">
              <a:buNone/>
              <a:defRPr sz="400"/>
            </a:lvl4pPr>
            <a:lvl5pPr marL="882030" indent="0">
              <a:buNone/>
              <a:defRPr sz="400"/>
            </a:lvl5pPr>
            <a:lvl6pPr marL="1102538" indent="0">
              <a:buNone/>
              <a:defRPr sz="400"/>
            </a:lvl6pPr>
            <a:lvl7pPr marL="1323045" indent="0">
              <a:buNone/>
              <a:defRPr sz="400"/>
            </a:lvl7pPr>
            <a:lvl8pPr marL="1543553" indent="0">
              <a:buNone/>
              <a:defRPr sz="400"/>
            </a:lvl8pPr>
            <a:lvl9pPr marL="176406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8651-2391-1C4F-84CF-2CE7460B8606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9413-4DDA-D540-98DE-0B1CBE00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113" y="194471"/>
            <a:ext cx="2576037" cy="809361"/>
          </a:xfrm>
          <a:prstGeom prst="rect">
            <a:avLst/>
          </a:prstGeom>
        </p:spPr>
        <p:txBody>
          <a:bodyPr vert="horz" lIns="44102" tIns="22051" rIns="44102" bIns="220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113" y="1133105"/>
            <a:ext cx="2576037" cy="3204843"/>
          </a:xfrm>
          <a:prstGeom prst="rect">
            <a:avLst/>
          </a:prstGeom>
        </p:spPr>
        <p:txBody>
          <a:bodyPr vert="horz" lIns="44102" tIns="22051" rIns="44102" bIns="220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113" y="4500944"/>
            <a:ext cx="667861" cy="258546"/>
          </a:xfrm>
          <a:prstGeom prst="rect">
            <a:avLst/>
          </a:prstGeom>
        </p:spPr>
        <p:txBody>
          <a:bodyPr vert="horz" lIns="44102" tIns="22051" rIns="44102" bIns="22051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38651-2391-1C4F-84CF-2CE7460B8606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7940" y="4500944"/>
            <a:ext cx="906383" cy="258546"/>
          </a:xfrm>
          <a:prstGeom prst="rect">
            <a:avLst/>
          </a:prstGeom>
        </p:spPr>
        <p:txBody>
          <a:bodyPr vert="horz" lIns="44102" tIns="22051" rIns="44102" bIns="22051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1289" y="4500944"/>
            <a:ext cx="667861" cy="258546"/>
          </a:xfrm>
          <a:prstGeom prst="rect">
            <a:avLst/>
          </a:prstGeom>
        </p:spPr>
        <p:txBody>
          <a:bodyPr vert="horz" lIns="44102" tIns="22051" rIns="44102" bIns="22051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09413-4DDA-D540-98DE-0B1CBE00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9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0508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5381" indent="-165381" algn="l" defTabSz="22050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8325" indent="-137817" algn="l" defTabSz="220508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51269" indent="-110254" algn="l" defTabSz="220508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71776" indent="-110254" algn="l" defTabSz="220508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2284" indent="-110254" algn="l" defTabSz="220508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12792" indent="-110254" algn="l" defTabSz="220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33299" indent="-110254" algn="l" defTabSz="220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53807" indent="-110254" algn="l" defTabSz="220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314" indent="-110254" algn="l" defTabSz="220508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0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0508" algn="l" defTabSz="220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41015" algn="l" defTabSz="220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61523" algn="l" defTabSz="220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82030" algn="l" defTabSz="220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02538" algn="l" defTabSz="220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3045" algn="l" defTabSz="220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553" algn="l" defTabSz="220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64060" algn="l" defTabSz="2205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RIGaussGunSetupAllAfterFir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6069"/>
            <a:ext cx="2862263" cy="4869636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 rot="19924219">
            <a:off x="1449242" y="3604806"/>
            <a:ext cx="771589" cy="300680"/>
          </a:xfrm>
          <a:prstGeom prst="leftArrow">
            <a:avLst>
              <a:gd name="adj1" fmla="val 44289"/>
              <a:gd name="adj2" fmla="val 738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0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4</cp:revision>
  <dcterms:created xsi:type="dcterms:W3CDTF">2015-02-24T15:16:50Z</dcterms:created>
  <dcterms:modified xsi:type="dcterms:W3CDTF">2015-02-24T15:24:40Z</dcterms:modified>
</cp:coreProperties>
</file>