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-1064" y="-43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466-D789-0249-A454-AA69F4EB9AA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08B5-A8CD-F943-9500-96680B95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466-D789-0249-A454-AA69F4EB9AA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08B5-A8CD-F943-9500-96680B95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19711"/>
            <a:ext cx="205740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19711"/>
            <a:ext cx="601980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466-D789-0249-A454-AA69F4EB9AA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08B5-A8CD-F943-9500-96680B95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466-D789-0249-A454-AA69F4EB9AA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08B5-A8CD-F943-9500-96680B95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4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466-D789-0249-A454-AA69F4EB9AA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08B5-A8CD-F943-9500-96680B95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1"/>
            <a:ext cx="4038600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466-D789-0249-A454-AA69F4EB9AA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08B5-A8CD-F943-9500-96680B95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466-D789-0249-A454-AA69F4EB9AA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08B5-A8CD-F943-9500-96680B95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6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466-D789-0249-A454-AA69F4EB9AA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08B5-A8CD-F943-9500-96680B95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1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466-D789-0249-A454-AA69F4EB9AA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08B5-A8CD-F943-9500-96680B95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6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466-D789-0249-A454-AA69F4EB9AA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08B5-A8CD-F943-9500-96680B95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9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466-D789-0249-A454-AA69F4EB9AA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F08B5-A8CD-F943-9500-96680B95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B4466-D789-0249-A454-AA69F4EB9AA8}" type="datetimeFigureOut">
              <a:rPr lang="en-US" smtClean="0"/>
              <a:t>2/27/15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08B5-A8CD-F943-9500-96680B95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2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utAwayBeforeAfterORIGINAL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797"/>
          <a:stretch/>
        </p:blipFill>
        <p:spPr>
          <a:xfrm>
            <a:off x="-400129" y="3325519"/>
            <a:ext cx="9566845" cy="2356562"/>
          </a:xfrm>
          <a:prstGeom prst="rect">
            <a:avLst/>
          </a:prstGeom>
        </p:spPr>
      </p:pic>
      <p:pic>
        <p:nvPicPr>
          <p:cNvPr id="20" name="Picture 19" descr="CutAwayBeforeAfterORIGINAL.JP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4954"/>
          <a:stretch/>
        </p:blipFill>
        <p:spPr>
          <a:xfrm>
            <a:off x="-1" y="2296369"/>
            <a:ext cx="9202299" cy="1112013"/>
          </a:xfrm>
          <a:prstGeom prst="rect">
            <a:avLst/>
          </a:prstGeom>
        </p:spPr>
      </p:pic>
      <p:pic>
        <p:nvPicPr>
          <p:cNvPr id="21" name="Picture 20" descr="GaussGunComponentsCROPPED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66"/>
          <a:stretch/>
        </p:blipFill>
        <p:spPr>
          <a:xfrm>
            <a:off x="-18144" y="-1"/>
            <a:ext cx="10141858" cy="232082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6429" y="-90716"/>
            <a:ext cx="129294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trigger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3599544" y="-90716"/>
            <a:ext cx="11813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barrel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6455230" y="-90716"/>
            <a:ext cx="1511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delivery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725714" y="1288716"/>
            <a:ext cx="940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6mm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725619" y="1288716"/>
            <a:ext cx="940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1mm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743967" y="1288716"/>
            <a:ext cx="1507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18 gauge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4235089" y="1288716"/>
            <a:ext cx="1507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20 gauge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5875574" y="1288716"/>
            <a:ext cx="1507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26 gauge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91492" y="2320823"/>
            <a:ext cx="9052508" cy="1087560"/>
          </a:xfrm>
          <a:prstGeom prst="rect">
            <a:avLst/>
          </a:prstGeom>
          <a:solidFill>
            <a:schemeClr val="tx1">
              <a:alpha val="2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1491" y="2303624"/>
            <a:ext cx="914892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MRI Self-Assembled Gauss Gun</a:t>
            </a:r>
            <a:endParaRPr lang="en-US" sz="54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08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5</cp:revision>
  <dcterms:created xsi:type="dcterms:W3CDTF">2015-02-28T02:09:49Z</dcterms:created>
  <dcterms:modified xsi:type="dcterms:W3CDTF">2015-02-28T02:37:59Z</dcterms:modified>
</cp:coreProperties>
</file>