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240963" cy="3840163"/>
  <p:notesSz cx="6858000" cy="9144000"/>
  <p:defaultTextStyle>
    <a:defPPr>
      <a:defRPr lang="en-US"/>
    </a:defPPr>
    <a:lvl1pPr marL="0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1pPr>
    <a:lvl2pPr marL="333504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2pPr>
    <a:lvl3pPr marL="667009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3pPr>
    <a:lvl4pPr marL="1000515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4pPr>
    <a:lvl5pPr marL="1334019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5pPr>
    <a:lvl6pPr marL="1667524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6pPr>
    <a:lvl7pPr marL="2001028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7pPr>
    <a:lvl8pPr marL="2334533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8pPr>
    <a:lvl9pPr marL="2668038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87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21" y="628471"/>
            <a:ext cx="7680722" cy="1336946"/>
          </a:xfrm>
        </p:spPr>
        <p:txBody>
          <a:bodyPr anchor="b"/>
          <a:lstStyle>
            <a:lvl1pPr algn="ctr"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21" y="2016975"/>
            <a:ext cx="7680722" cy="927150"/>
          </a:xfrm>
        </p:spPr>
        <p:txBody>
          <a:bodyPr/>
          <a:lstStyle>
            <a:lvl1pPr marL="0" indent="0" algn="ctr">
              <a:buNone/>
              <a:defRPr sz="1344"/>
            </a:lvl1pPr>
            <a:lvl2pPr marL="256032" indent="0" algn="ctr">
              <a:buNone/>
              <a:defRPr sz="1120"/>
            </a:lvl2pPr>
            <a:lvl3pPr marL="512064" indent="0" algn="ctr">
              <a:buNone/>
              <a:defRPr sz="1008"/>
            </a:lvl3pPr>
            <a:lvl4pPr marL="768096" indent="0" algn="ctr">
              <a:buNone/>
              <a:defRPr sz="896"/>
            </a:lvl4pPr>
            <a:lvl5pPr marL="1024128" indent="0" algn="ctr">
              <a:buNone/>
              <a:defRPr sz="896"/>
            </a:lvl5pPr>
            <a:lvl6pPr marL="1280160" indent="0" algn="ctr">
              <a:buNone/>
              <a:defRPr sz="896"/>
            </a:lvl6pPr>
            <a:lvl7pPr marL="1536192" indent="0" algn="ctr">
              <a:buNone/>
              <a:defRPr sz="896"/>
            </a:lvl7pPr>
            <a:lvl8pPr marL="1792224" indent="0" algn="ctr">
              <a:buNone/>
              <a:defRPr sz="896"/>
            </a:lvl8pPr>
            <a:lvl9pPr marL="2048256" indent="0" algn="ctr">
              <a:buNone/>
              <a:defRPr sz="8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89" y="204453"/>
            <a:ext cx="2208208" cy="32543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066" y="204453"/>
            <a:ext cx="6496611" cy="32543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32" y="957374"/>
            <a:ext cx="8832831" cy="1597401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32" y="2569888"/>
            <a:ext cx="8832831" cy="840035"/>
          </a:xfrm>
        </p:spPr>
        <p:txBody>
          <a:bodyPr/>
          <a:lstStyle>
            <a:lvl1pPr marL="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1pPr>
            <a:lvl2pPr marL="256032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2pPr>
            <a:lvl3pPr marL="51206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76809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4pPr>
            <a:lvl5pPr marL="1024128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5pPr>
            <a:lvl6pPr marL="128016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6pPr>
            <a:lvl7pPr marL="1536192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7pPr>
            <a:lvl8pPr marL="1792224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8pPr>
            <a:lvl9pPr marL="204825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3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066" y="1022266"/>
            <a:ext cx="4352409" cy="2436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4488" y="1022266"/>
            <a:ext cx="4352409" cy="2436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204453"/>
            <a:ext cx="8832831" cy="742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400" y="941373"/>
            <a:ext cx="4332407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400" y="1402726"/>
            <a:ext cx="4332407" cy="2063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4488" y="941373"/>
            <a:ext cx="4353743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4488" y="1402726"/>
            <a:ext cx="4353743" cy="2063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256011"/>
            <a:ext cx="3302977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743" y="552913"/>
            <a:ext cx="5184488" cy="2729005"/>
          </a:xfrm>
        </p:spPr>
        <p:txBody>
          <a:bodyPr/>
          <a:lstStyle>
            <a:lvl1pPr>
              <a:defRPr sz="1792"/>
            </a:lvl1pPr>
            <a:lvl2pPr>
              <a:defRPr sz="1568"/>
            </a:lvl2pPr>
            <a:lvl3pPr>
              <a:defRPr sz="1344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1152049"/>
            <a:ext cx="3302977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256011"/>
            <a:ext cx="3302977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3743" y="552913"/>
            <a:ext cx="5184488" cy="2729005"/>
          </a:xfrm>
        </p:spPr>
        <p:txBody>
          <a:bodyPr anchor="t"/>
          <a:lstStyle>
            <a:lvl1pPr marL="0" indent="0">
              <a:buNone/>
              <a:defRPr sz="1792"/>
            </a:lvl1pPr>
            <a:lvl2pPr marL="256032" indent="0">
              <a:buNone/>
              <a:defRPr sz="1568"/>
            </a:lvl2pPr>
            <a:lvl3pPr marL="512064" indent="0">
              <a:buNone/>
              <a:defRPr sz="1344"/>
            </a:lvl3pPr>
            <a:lvl4pPr marL="768096" indent="0">
              <a:buNone/>
              <a:defRPr sz="1120"/>
            </a:lvl4pPr>
            <a:lvl5pPr marL="1024128" indent="0">
              <a:buNone/>
              <a:defRPr sz="1120"/>
            </a:lvl5pPr>
            <a:lvl6pPr marL="1280160" indent="0">
              <a:buNone/>
              <a:defRPr sz="1120"/>
            </a:lvl6pPr>
            <a:lvl7pPr marL="1536192" indent="0">
              <a:buNone/>
              <a:defRPr sz="1120"/>
            </a:lvl7pPr>
            <a:lvl8pPr marL="1792224" indent="0">
              <a:buNone/>
              <a:defRPr sz="1120"/>
            </a:lvl8pPr>
            <a:lvl9pPr marL="2048256" indent="0">
              <a:buNone/>
              <a:defRPr sz="1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1152049"/>
            <a:ext cx="3302977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2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066" y="204453"/>
            <a:ext cx="8832831" cy="74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066" y="1022266"/>
            <a:ext cx="8832831" cy="243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066" y="3559263"/>
            <a:ext cx="2304217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9918C-B5D3-48C8-9D0E-0726B594689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319" y="3559263"/>
            <a:ext cx="3456325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2680" y="3559263"/>
            <a:ext cx="2304217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2064" rtl="0" eaLnBrk="1" latinLnBrk="0" hangingPunct="1">
        <a:lnSpc>
          <a:spcPct val="90000"/>
        </a:lnSpc>
        <a:spcBef>
          <a:spcPct val="0"/>
        </a:spcBef>
        <a:buNone/>
        <a:defRPr sz="2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" indent="-128016" algn="l" defTabSz="512064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4" r="9539" b="610"/>
          <a:stretch/>
        </p:blipFill>
        <p:spPr>
          <a:xfrm>
            <a:off x="45217" y="148125"/>
            <a:ext cx="4392497" cy="3625936"/>
          </a:xfrm>
          <a:prstGeom prst="rect">
            <a:avLst/>
          </a:prstGeom>
        </p:spPr>
      </p:pic>
      <p:cxnSp>
        <p:nvCxnSpPr>
          <p:cNvPr id="127" name="Straight Arrow Connector 126"/>
          <p:cNvCxnSpPr/>
          <p:nvPr/>
        </p:nvCxnSpPr>
        <p:spPr>
          <a:xfrm flipH="1">
            <a:off x="1143342" y="1972210"/>
            <a:ext cx="1515721" cy="502662"/>
          </a:xfrm>
          <a:prstGeom prst="straightConnector1">
            <a:avLst/>
          </a:prstGeom>
          <a:ln w="38100">
            <a:solidFill>
              <a:srgbClr val="2D0AFE"/>
            </a:solidFill>
            <a:tailEnd type="stealth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2659062" y="752931"/>
            <a:ext cx="10311" cy="121927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669373" y="1972210"/>
            <a:ext cx="1273412" cy="0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4489113" y="70993"/>
            <a:ext cx="5597612" cy="3780201"/>
            <a:chOff x="5387546" y="668231"/>
            <a:chExt cx="5597612" cy="378020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87546" y="668231"/>
              <a:ext cx="5497474" cy="3780201"/>
            </a:xfrm>
            <a:prstGeom prst="rect">
              <a:avLst/>
            </a:prstGeom>
          </p:spPr>
        </p:pic>
        <p:sp>
          <p:nvSpPr>
            <p:cNvPr id="132" name="Rectangle 131"/>
            <p:cNvSpPr/>
            <p:nvPr/>
          </p:nvSpPr>
          <p:spPr>
            <a:xfrm>
              <a:off x="8587946" y="3200400"/>
              <a:ext cx="2397212" cy="116153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7525265" y="1791730"/>
              <a:ext cx="852616" cy="24713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647038" y="1421028"/>
              <a:ext cx="792951" cy="1062681"/>
            </a:xfrm>
            <a:prstGeom prst="rect">
              <a:avLst/>
            </a:prstGeom>
            <a:noFill/>
            <a:ln w="38100">
              <a:solidFill>
                <a:srgbClr val="2D0A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6261566" y="17932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Non-ferrous counterweight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272336" y="712455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Ferrous mass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959737" y="207058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MRI marker</a:t>
            </a:r>
          </a:p>
        </p:txBody>
      </p:sp>
      <p:cxnSp>
        <p:nvCxnSpPr>
          <p:cNvPr id="141" name="Elbow Connector 140"/>
          <p:cNvCxnSpPr>
            <a:stCxn id="140" idx="1"/>
          </p:cNvCxnSpPr>
          <p:nvPr/>
        </p:nvCxnSpPr>
        <p:spPr>
          <a:xfrm rot="10800000" flipV="1">
            <a:off x="7795987" y="391724"/>
            <a:ext cx="163750" cy="2523858"/>
          </a:xfrm>
          <a:prstGeom prst="bentConnector2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36" idx="1"/>
          </p:cNvCxnSpPr>
          <p:nvPr/>
        </p:nvCxnSpPr>
        <p:spPr>
          <a:xfrm rot="10800000" flipV="1">
            <a:off x="5168494" y="897120"/>
            <a:ext cx="1103842" cy="817767"/>
          </a:xfrm>
          <a:prstGeom prst="bentConnector3">
            <a:avLst>
              <a:gd name="adj1" fmla="val 26332"/>
            </a:avLst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35" idx="1"/>
          </p:cNvCxnSpPr>
          <p:nvPr/>
        </p:nvCxnSpPr>
        <p:spPr>
          <a:xfrm rot="10800000" flipV="1">
            <a:off x="5245166" y="341098"/>
            <a:ext cx="1016400" cy="631384"/>
          </a:xfrm>
          <a:prstGeom prst="bentConnector3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/>
              <p:cNvSpPr txBox="1"/>
              <p:nvPr/>
            </p:nvSpPr>
            <p:spPr>
              <a:xfrm>
                <a:off x="2775847" y="752931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47" y="752931"/>
                <a:ext cx="2457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/>
              <p:cNvSpPr txBox="1"/>
              <p:nvPr/>
            </p:nvSpPr>
            <p:spPr>
              <a:xfrm>
                <a:off x="3551621" y="16028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621" y="1602877"/>
                <a:ext cx="24173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/>
              <p:cNvSpPr txBox="1"/>
              <p:nvPr/>
            </p:nvSpPr>
            <p:spPr>
              <a:xfrm>
                <a:off x="1301505" y="1933218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2D0AFE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>
                  <a:solidFill>
                    <a:srgbClr val="2D0AFE"/>
                  </a:solidFill>
                </a:endParaRPr>
              </a:p>
            </p:txBody>
          </p:sp>
        </mc:Choice>
        <mc:Fallback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505" y="1933218"/>
                <a:ext cx="22326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92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</TotalTime>
  <Words>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</dc:creator>
  <cp:lastModifiedBy>Becker, Aaron</cp:lastModifiedBy>
  <cp:revision>7</cp:revision>
  <dcterms:created xsi:type="dcterms:W3CDTF">2013-12-04T20:41:47Z</dcterms:created>
  <dcterms:modified xsi:type="dcterms:W3CDTF">2013-12-05T14:35:35Z</dcterms:modified>
</cp:coreProperties>
</file>