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240963" cy="3840163"/>
  <p:notesSz cx="6858000" cy="9144000"/>
  <p:defaultTextStyle>
    <a:defPPr>
      <a:defRPr lang="en-US"/>
    </a:defPPr>
    <a:lvl1pPr marL="0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33350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66700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000515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133401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166752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200102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2334533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266803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">
          <p15:clr>
            <a:srgbClr val="A4A3A4"/>
          </p15:clr>
        </p15:guide>
        <p15:guide id="2" pos="3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00"/>
    <a:srgbClr val="00DC00"/>
    <a:srgbClr val="00FF00"/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786"/>
      </p:cViewPr>
      <p:guideLst>
        <p:guide orient="horz" pos="1209"/>
        <p:guide pos="32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628471"/>
            <a:ext cx="7680722" cy="1336946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2016975"/>
            <a:ext cx="7680722" cy="927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204453"/>
            <a:ext cx="2208208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204453"/>
            <a:ext cx="6496611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957374"/>
            <a:ext cx="8832831" cy="1597401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2569888"/>
            <a:ext cx="8832831" cy="840035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022266"/>
            <a:ext cx="4352409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022266"/>
            <a:ext cx="4352409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04453"/>
            <a:ext cx="8832831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941373"/>
            <a:ext cx="4332407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1402726"/>
            <a:ext cx="4332407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941373"/>
            <a:ext cx="4353743" cy="461353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1402726"/>
            <a:ext cx="4353743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56011"/>
            <a:ext cx="330297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552913"/>
            <a:ext cx="5184488" cy="2729005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152049"/>
            <a:ext cx="330297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56011"/>
            <a:ext cx="3302977" cy="896038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552913"/>
            <a:ext cx="5184488" cy="2729005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152049"/>
            <a:ext cx="3302977" cy="2134313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204453"/>
            <a:ext cx="8832831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022266"/>
            <a:ext cx="8832831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3559263"/>
            <a:ext cx="230421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918C-B5D3-48C8-9D0E-0726B5946892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3559263"/>
            <a:ext cx="3456325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3559263"/>
            <a:ext cx="2304217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86" y="0"/>
            <a:ext cx="4707297" cy="3840163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r="9539" b="610"/>
          <a:stretch/>
        </p:blipFill>
        <p:spPr>
          <a:xfrm>
            <a:off x="45217" y="148125"/>
            <a:ext cx="4392497" cy="3625936"/>
          </a:xfrm>
          <a:prstGeom prst="rect">
            <a:avLst/>
          </a:prstGeom>
        </p:spPr>
      </p:pic>
      <p:cxnSp>
        <p:nvCxnSpPr>
          <p:cNvPr id="127" name="Straight Arrow Connector 126"/>
          <p:cNvCxnSpPr/>
          <p:nvPr/>
        </p:nvCxnSpPr>
        <p:spPr>
          <a:xfrm flipH="1">
            <a:off x="1143342" y="1972210"/>
            <a:ext cx="1515721" cy="502662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659062" y="752931"/>
            <a:ext cx="10311" cy="1219278"/>
          </a:xfrm>
          <a:prstGeom prst="straightConnector1">
            <a:avLst/>
          </a:prstGeom>
          <a:ln w="38100">
            <a:solidFill>
              <a:srgbClr val="00BF00"/>
            </a:solidFill>
            <a:tailEnd type="stealth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669373" y="1972210"/>
            <a:ext cx="127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139021" y="469600"/>
            <a:ext cx="220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errous spheres</a:t>
            </a:r>
            <a:endParaRPr lang="en-US" sz="2400" dirty="0"/>
          </a:p>
        </p:txBody>
      </p:sp>
      <p:cxnSp>
        <p:nvCxnSpPr>
          <p:cNvPr id="141" name="Elbow Connector 140"/>
          <p:cNvCxnSpPr/>
          <p:nvPr/>
        </p:nvCxnSpPr>
        <p:spPr>
          <a:xfrm>
            <a:off x="9228047" y="979695"/>
            <a:ext cx="270" cy="89143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6" idx="1"/>
          </p:cNvCxnSpPr>
          <p:nvPr/>
        </p:nvCxnSpPr>
        <p:spPr>
          <a:xfrm rot="10800000" flipV="1">
            <a:off x="8042793" y="700432"/>
            <a:ext cx="96229" cy="388117"/>
          </a:xfrm>
          <a:prstGeom prst="bentConnector2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H="1" flipV="1">
            <a:off x="8444454" y="2046238"/>
            <a:ext cx="4816" cy="334143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2775847" y="752931"/>
                <a:ext cx="24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1" dirty="0">
                  <a:solidFill>
                    <a:srgbClr val="00BF00"/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47" y="752931"/>
                <a:ext cx="24365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512" t="-645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551621" y="1602877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1602877"/>
                <a:ext cx="2340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000" t="-6452" r="-25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301505" y="1933218"/>
                <a:ext cx="208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2400" b="1" dirty="0">
                  <a:solidFill>
                    <a:srgbClr val="2D0AFE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05" y="1933218"/>
                <a:ext cx="208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143" t="-8197" r="-28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698536" y="2050177"/>
            <a:ext cx="152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obot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orkspace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9753" y="2332001"/>
            <a:ext cx="141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actuator</a:t>
            </a:r>
            <a:endParaRPr lang="en-US" sz="2400" dirty="0"/>
          </a:p>
        </p:txBody>
      </p:sp>
      <p:cxnSp>
        <p:nvCxnSpPr>
          <p:cNvPr id="52" name="Elbow Connector 51"/>
          <p:cNvCxnSpPr>
            <a:stCxn id="38" idx="2"/>
          </p:cNvCxnSpPr>
          <p:nvPr/>
        </p:nvCxnSpPr>
        <p:spPr>
          <a:xfrm rot="16200000" flipH="1">
            <a:off x="5928128" y="2413365"/>
            <a:ext cx="215652" cy="1151270"/>
          </a:xfrm>
          <a:prstGeom prst="bentConnector2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76114" y="2975535"/>
            <a:ext cx="12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needle</a:t>
            </a:r>
            <a:endParaRPr lang="en-US" sz="2400" dirty="0"/>
          </a:p>
        </p:txBody>
      </p:sp>
      <p:cxnSp>
        <p:nvCxnSpPr>
          <p:cNvPr id="57" name="Elbow Connector 142"/>
          <p:cNvCxnSpPr>
            <a:stCxn id="56" idx="1"/>
          </p:cNvCxnSpPr>
          <p:nvPr/>
        </p:nvCxnSpPr>
        <p:spPr>
          <a:xfrm flipH="1">
            <a:off x="7796964" y="3206368"/>
            <a:ext cx="579150" cy="2834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-Down Arrow 6"/>
          <p:cNvSpPr/>
          <p:nvPr/>
        </p:nvSpPr>
        <p:spPr>
          <a:xfrm rot="20724352">
            <a:off x="6800786" y="2528761"/>
            <a:ext cx="355582" cy="770361"/>
          </a:xfrm>
          <a:prstGeom prst="upDownArrow">
            <a:avLst/>
          </a:prstGeom>
          <a:solidFill>
            <a:srgbClr val="00BF00"/>
          </a:solidFill>
          <a:ln>
            <a:solidFill>
              <a:srgbClr val="00B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21237227">
            <a:off x="6399250" y="14634"/>
            <a:ext cx="778894" cy="355551"/>
          </a:xfrm>
          <a:prstGeom prst="curvedDownArrow">
            <a:avLst>
              <a:gd name="adj1" fmla="val 58888"/>
              <a:gd name="adj2" fmla="val 109533"/>
              <a:gd name="adj3" fmla="val 70488"/>
            </a:avLst>
          </a:prstGeom>
          <a:solidFill>
            <a:srgbClr val="2D0AFE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4068733">
            <a:off x="6111822" y="-17357"/>
            <a:ext cx="338649" cy="722867"/>
          </a:xfrm>
          <a:prstGeom prst="curvedRightArrow">
            <a:avLst>
              <a:gd name="adj1" fmla="val 77633"/>
              <a:gd name="adj2" fmla="val 106728"/>
              <a:gd name="adj3" fmla="val 56308"/>
            </a:avLst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428882" y="69135"/>
            <a:ext cx="139727" cy="50239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775847" y="75293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00BF0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47" y="752931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551621" y="16028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1602877"/>
                <a:ext cx="24173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01505" y="1933218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D0AFE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2D0AFE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05" y="1933218"/>
                <a:ext cx="2232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Becker, Aaron</cp:lastModifiedBy>
  <cp:revision>13</cp:revision>
  <dcterms:created xsi:type="dcterms:W3CDTF">2013-12-04T20:41:47Z</dcterms:created>
  <dcterms:modified xsi:type="dcterms:W3CDTF">2014-02-07T19:02:05Z</dcterms:modified>
</cp:coreProperties>
</file>