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240963" cy="5486400"/>
  <p:notesSz cx="6858000" cy="9144000"/>
  <p:defaultTextStyle>
    <a:defPPr>
      <a:defRPr lang="en-US"/>
    </a:defPPr>
    <a:lvl1pPr marL="0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1pPr>
    <a:lvl2pPr marL="33350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2pPr>
    <a:lvl3pPr marL="66700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3pPr>
    <a:lvl4pPr marL="1000515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4pPr>
    <a:lvl5pPr marL="1334019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5pPr>
    <a:lvl6pPr marL="1667524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6pPr>
    <a:lvl7pPr marL="200102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7pPr>
    <a:lvl8pPr marL="2334533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8pPr>
    <a:lvl9pPr marL="2668038" algn="l" defTabSz="667009" rtl="0" eaLnBrk="1" latinLnBrk="0" hangingPunct="1">
      <a:defRPr sz="13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09">
          <p15:clr>
            <a:srgbClr val="A4A3A4"/>
          </p15:clr>
        </p15:guide>
        <p15:guide id="2" pos="32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BF00"/>
    <a:srgbClr val="00DC00"/>
    <a:srgbClr val="00FF00"/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-1768" y="-104"/>
      </p:cViewPr>
      <p:guideLst>
        <p:guide orient="horz" pos="1727"/>
        <p:guide pos="32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897890"/>
            <a:ext cx="7680722" cy="1910081"/>
          </a:xfrm>
        </p:spPr>
        <p:txBody>
          <a:bodyPr anchor="b"/>
          <a:lstStyle>
            <a:lvl1pPr algn="ctr"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2881631"/>
            <a:ext cx="7680722" cy="1324609"/>
          </a:xfrm>
        </p:spPr>
        <p:txBody>
          <a:bodyPr/>
          <a:lstStyle>
            <a:lvl1pPr marL="0" indent="0" algn="ctr">
              <a:buNone/>
              <a:defRPr sz="1344"/>
            </a:lvl1pPr>
            <a:lvl2pPr marL="256032" indent="0" algn="ctr">
              <a:buNone/>
              <a:defRPr sz="1120"/>
            </a:lvl2pPr>
            <a:lvl3pPr marL="512064" indent="0" algn="ctr">
              <a:buNone/>
              <a:defRPr sz="1008"/>
            </a:lvl3pPr>
            <a:lvl4pPr marL="768096" indent="0" algn="ctr">
              <a:buNone/>
              <a:defRPr sz="896"/>
            </a:lvl4pPr>
            <a:lvl5pPr marL="1024128" indent="0" algn="ctr">
              <a:buNone/>
              <a:defRPr sz="896"/>
            </a:lvl5pPr>
            <a:lvl6pPr marL="1280160" indent="0" algn="ctr">
              <a:buNone/>
              <a:defRPr sz="896"/>
            </a:lvl6pPr>
            <a:lvl7pPr marL="1536192" indent="0" algn="ctr">
              <a:buNone/>
              <a:defRPr sz="896"/>
            </a:lvl7pPr>
            <a:lvl8pPr marL="1792224" indent="0" algn="ctr">
              <a:buNone/>
              <a:defRPr sz="896"/>
            </a:lvl8pPr>
            <a:lvl9pPr marL="2048256" indent="0" algn="ctr">
              <a:buNone/>
              <a:defRPr sz="8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292100"/>
            <a:ext cx="2208208" cy="46494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292100"/>
            <a:ext cx="6496611" cy="46494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3" y="1367791"/>
            <a:ext cx="8832831" cy="228219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3" y="3671572"/>
            <a:ext cx="8832831" cy="1200149"/>
          </a:xfrm>
        </p:spPr>
        <p:txBody>
          <a:bodyPr/>
          <a:lstStyle>
            <a:lvl1pPr marL="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1pPr>
            <a:lvl2pPr marL="256032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2pPr>
            <a:lvl3pPr marL="512064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3pPr>
            <a:lvl4pPr marL="76809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4pPr>
            <a:lvl5pPr marL="1024128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5pPr>
            <a:lvl6pPr marL="128016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6pPr>
            <a:lvl7pPr marL="1536192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7pPr>
            <a:lvl8pPr marL="1792224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8pPr>
            <a:lvl9pPr marL="2048256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3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7" y="1460501"/>
            <a:ext cx="4352409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9" y="1460501"/>
            <a:ext cx="4352409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1" y="292100"/>
            <a:ext cx="8832831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1" y="1344930"/>
            <a:ext cx="4332407" cy="659130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1" y="2004061"/>
            <a:ext cx="4332407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9" y="1344930"/>
            <a:ext cx="4353743" cy="659130"/>
          </a:xfrm>
        </p:spPr>
        <p:txBody>
          <a:bodyPr anchor="b"/>
          <a:lstStyle>
            <a:lvl1pPr marL="0" indent="0">
              <a:buNone/>
              <a:defRPr sz="1344" b="1"/>
            </a:lvl1pPr>
            <a:lvl2pPr marL="256032" indent="0">
              <a:buNone/>
              <a:defRPr sz="1120" b="1"/>
            </a:lvl2pPr>
            <a:lvl3pPr marL="512064" indent="0">
              <a:buNone/>
              <a:defRPr sz="1008" b="1"/>
            </a:lvl3pPr>
            <a:lvl4pPr marL="768096" indent="0">
              <a:buNone/>
              <a:defRPr sz="896" b="1"/>
            </a:lvl4pPr>
            <a:lvl5pPr marL="1024128" indent="0">
              <a:buNone/>
              <a:defRPr sz="896" b="1"/>
            </a:lvl5pPr>
            <a:lvl6pPr marL="1280160" indent="0">
              <a:buNone/>
              <a:defRPr sz="896" b="1"/>
            </a:lvl6pPr>
            <a:lvl7pPr marL="1536192" indent="0">
              <a:buNone/>
              <a:defRPr sz="896" b="1"/>
            </a:lvl7pPr>
            <a:lvl8pPr marL="1792224" indent="0">
              <a:buNone/>
              <a:defRPr sz="896" b="1"/>
            </a:lvl8pPr>
            <a:lvl9pPr marL="2048256" indent="0">
              <a:buNone/>
              <a:defRPr sz="8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9" y="2004061"/>
            <a:ext cx="435374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1" y="365760"/>
            <a:ext cx="3302977" cy="1280160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789942"/>
            <a:ext cx="5184488" cy="3898900"/>
          </a:xfrm>
        </p:spPr>
        <p:txBody>
          <a:bodyPr/>
          <a:lstStyle>
            <a:lvl1pPr>
              <a:defRPr sz="1792"/>
            </a:lvl1pPr>
            <a:lvl2pPr>
              <a:defRPr sz="1568"/>
            </a:lvl2pPr>
            <a:lvl3pPr>
              <a:defRPr sz="1344"/>
            </a:lvl3pPr>
            <a:lvl4pPr>
              <a:defRPr sz="1120"/>
            </a:lvl4pPr>
            <a:lvl5pPr>
              <a:defRPr sz="1120"/>
            </a:lvl5pPr>
            <a:lvl6pPr>
              <a:defRPr sz="1120"/>
            </a:lvl6pPr>
            <a:lvl7pPr>
              <a:defRPr sz="1120"/>
            </a:lvl7pPr>
            <a:lvl8pPr>
              <a:defRPr sz="1120"/>
            </a:lvl8pPr>
            <a:lvl9pPr>
              <a:defRPr sz="11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1" y="1645921"/>
            <a:ext cx="3302977" cy="3049270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1" y="365760"/>
            <a:ext cx="3302977" cy="1280160"/>
          </a:xfrm>
        </p:spPr>
        <p:txBody>
          <a:bodyPr anchor="b"/>
          <a:lstStyle>
            <a:lvl1pPr>
              <a:defRPr sz="17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789942"/>
            <a:ext cx="5184488" cy="3898900"/>
          </a:xfrm>
        </p:spPr>
        <p:txBody>
          <a:bodyPr anchor="t"/>
          <a:lstStyle>
            <a:lvl1pPr marL="0" indent="0">
              <a:buNone/>
              <a:defRPr sz="1792"/>
            </a:lvl1pPr>
            <a:lvl2pPr marL="256032" indent="0">
              <a:buNone/>
              <a:defRPr sz="1568"/>
            </a:lvl2pPr>
            <a:lvl3pPr marL="512064" indent="0">
              <a:buNone/>
              <a:defRPr sz="1344"/>
            </a:lvl3pPr>
            <a:lvl4pPr marL="768096" indent="0">
              <a:buNone/>
              <a:defRPr sz="1120"/>
            </a:lvl4pPr>
            <a:lvl5pPr marL="1024128" indent="0">
              <a:buNone/>
              <a:defRPr sz="1120"/>
            </a:lvl5pPr>
            <a:lvl6pPr marL="1280160" indent="0">
              <a:buNone/>
              <a:defRPr sz="1120"/>
            </a:lvl6pPr>
            <a:lvl7pPr marL="1536192" indent="0">
              <a:buNone/>
              <a:defRPr sz="1120"/>
            </a:lvl7pPr>
            <a:lvl8pPr marL="1792224" indent="0">
              <a:buNone/>
              <a:defRPr sz="1120"/>
            </a:lvl8pPr>
            <a:lvl9pPr marL="2048256" indent="0">
              <a:buNone/>
              <a:defRPr sz="1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1" y="1645921"/>
            <a:ext cx="3302977" cy="3049270"/>
          </a:xfrm>
        </p:spPr>
        <p:txBody>
          <a:bodyPr/>
          <a:lstStyle>
            <a:lvl1pPr marL="0" indent="0">
              <a:buNone/>
              <a:defRPr sz="896"/>
            </a:lvl1pPr>
            <a:lvl2pPr marL="256032" indent="0">
              <a:buNone/>
              <a:defRPr sz="784"/>
            </a:lvl2pPr>
            <a:lvl3pPr marL="512064" indent="0">
              <a:buNone/>
              <a:defRPr sz="672"/>
            </a:lvl3pPr>
            <a:lvl4pPr marL="768096" indent="0">
              <a:buNone/>
              <a:defRPr sz="560"/>
            </a:lvl4pPr>
            <a:lvl5pPr marL="1024128" indent="0">
              <a:buNone/>
              <a:defRPr sz="560"/>
            </a:lvl5pPr>
            <a:lvl6pPr marL="1280160" indent="0">
              <a:buNone/>
              <a:defRPr sz="560"/>
            </a:lvl6pPr>
            <a:lvl7pPr marL="1536192" indent="0">
              <a:buNone/>
              <a:defRPr sz="560"/>
            </a:lvl7pPr>
            <a:lvl8pPr marL="1792224" indent="0">
              <a:buNone/>
              <a:defRPr sz="560"/>
            </a:lvl8pPr>
            <a:lvl9pPr marL="2048256" indent="0">
              <a:buNone/>
              <a:defRPr sz="5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292100"/>
            <a:ext cx="8832831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1460501"/>
            <a:ext cx="8832831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7" y="5085082"/>
            <a:ext cx="23042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9918C-B5D3-48C8-9D0E-0726B5946892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5085082"/>
            <a:ext cx="345632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1" y="5085082"/>
            <a:ext cx="230421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1300-7553-4F1F-9643-8BB63B93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" rtl="0" eaLnBrk="1" latinLnBrk="0" hangingPunct="1">
        <a:lnSpc>
          <a:spcPct val="90000"/>
        </a:lnSpc>
        <a:spcBef>
          <a:spcPct val="0"/>
        </a:spcBef>
        <a:buNone/>
        <a:defRPr sz="2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" indent="-128016" algn="l" defTabSz="512064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128016" algn="l" defTabSz="512064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algn="l" defTabSz="512064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166" y="1672975"/>
            <a:ext cx="4707297" cy="38401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46201" y="2142575"/>
            <a:ext cx="220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errous spheres</a:t>
            </a:r>
            <a:endParaRPr lang="en-US" sz="2400" dirty="0"/>
          </a:p>
        </p:txBody>
      </p:sp>
      <p:cxnSp>
        <p:nvCxnSpPr>
          <p:cNvPr id="28" name="Elbow Connector 140"/>
          <p:cNvCxnSpPr/>
          <p:nvPr/>
        </p:nvCxnSpPr>
        <p:spPr>
          <a:xfrm>
            <a:off x="9235227" y="2652670"/>
            <a:ext cx="270" cy="89143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7" idx="1"/>
          </p:cNvCxnSpPr>
          <p:nvPr/>
        </p:nvCxnSpPr>
        <p:spPr>
          <a:xfrm rot="10800000" flipV="1">
            <a:off x="8049973" y="2373407"/>
            <a:ext cx="96229" cy="388117"/>
          </a:xfrm>
          <a:prstGeom prst="bentConnector2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2"/>
          <p:cNvCxnSpPr/>
          <p:nvPr/>
        </p:nvCxnSpPr>
        <p:spPr>
          <a:xfrm flipH="1" flipV="1">
            <a:off x="8451634" y="3719213"/>
            <a:ext cx="4816" cy="334143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05716" y="3723152"/>
            <a:ext cx="1523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obot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orkspace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916933" y="4004976"/>
            <a:ext cx="141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actuator</a:t>
            </a:r>
            <a:endParaRPr lang="en-US" sz="2400" dirty="0"/>
          </a:p>
        </p:txBody>
      </p:sp>
      <p:cxnSp>
        <p:nvCxnSpPr>
          <p:cNvPr id="33" name="Elbow Connector 32"/>
          <p:cNvCxnSpPr>
            <a:stCxn id="31" idx="2"/>
          </p:cNvCxnSpPr>
          <p:nvPr/>
        </p:nvCxnSpPr>
        <p:spPr>
          <a:xfrm rot="16200000" flipH="1">
            <a:off x="5935308" y="4086340"/>
            <a:ext cx="215652" cy="1151270"/>
          </a:xfrm>
          <a:prstGeom prst="bentConnector2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83294" y="4648510"/>
            <a:ext cx="122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needle</a:t>
            </a:r>
            <a:endParaRPr lang="en-US" sz="2400" dirty="0"/>
          </a:p>
        </p:txBody>
      </p:sp>
      <p:cxnSp>
        <p:nvCxnSpPr>
          <p:cNvPr id="35" name="Elbow Connector 142"/>
          <p:cNvCxnSpPr>
            <a:stCxn id="34" idx="1"/>
          </p:cNvCxnSpPr>
          <p:nvPr/>
        </p:nvCxnSpPr>
        <p:spPr>
          <a:xfrm flipH="1">
            <a:off x="7804144" y="4879343"/>
            <a:ext cx="579150" cy="2834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Up-Down Arrow 35"/>
          <p:cNvSpPr/>
          <p:nvPr/>
        </p:nvSpPr>
        <p:spPr>
          <a:xfrm rot="20724352">
            <a:off x="6807966" y="4201736"/>
            <a:ext cx="355582" cy="770361"/>
          </a:xfrm>
          <a:prstGeom prst="upDownArrow">
            <a:avLst/>
          </a:prstGeom>
          <a:solidFill>
            <a:srgbClr val="00BF00"/>
          </a:solidFill>
          <a:ln>
            <a:solidFill>
              <a:srgbClr val="00B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rved Down Arrow 36"/>
          <p:cNvSpPr/>
          <p:nvPr/>
        </p:nvSpPr>
        <p:spPr>
          <a:xfrm rot="21237227">
            <a:off x="6406430" y="1687609"/>
            <a:ext cx="778894" cy="355551"/>
          </a:xfrm>
          <a:prstGeom prst="curvedDownArrow">
            <a:avLst>
              <a:gd name="adj1" fmla="val 58888"/>
              <a:gd name="adj2" fmla="val 109533"/>
              <a:gd name="adj3" fmla="val 70488"/>
            </a:avLst>
          </a:prstGeom>
          <a:solidFill>
            <a:srgbClr val="2D0AFE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 rot="4068733">
            <a:off x="6119002" y="1655618"/>
            <a:ext cx="338649" cy="722867"/>
          </a:xfrm>
          <a:prstGeom prst="curvedRightArrow">
            <a:avLst>
              <a:gd name="adj1" fmla="val 77633"/>
              <a:gd name="adj2" fmla="val 106728"/>
              <a:gd name="adj3" fmla="val 56308"/>
            </a:avLst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6436062" y="1742110"/>
            <a:ext cx="139727" cy="50239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2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1127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Aaron</dc:creator>
  <cp:lastModifiedBy>Aaron Becker</cp:lastModifiedBy>
  <cp:revision>15</cp:revision>
  <dcterms:created xsi:type="dcterms:W3CDTF">2013-12-04T20:41:47Z</dcterms:created>
  <dcterms:modified xsi:type="dcterms:W3CDTF">2014-02-07T19:22:27Z</dcterms:modified>
</cp:coreProperties>
</file>