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5943600" cy="5486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2A09"/>
    <a:srgbClr val="4B33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78" autoAdjust="0"/>
    <p:restoredTop sz="94660"/>
  </p:normalViewPr>
  <p:slideViewPr>
    <p:cSldViewPr snapToGrid="0">
      <p:cViewPr>
        <p:scale>
          <a:sx n="50" d="100"/>
          <a:sy n="50" d="100"/>
        </p:scale>
        <p:origin x="2730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770" y="897890"/>
            <a:ext cx="5052060" cy="1910080"/>
          </a:xfrm>
        </p:spPr>
        <p:txBody>
          <a:bodyPr anchor="b"/>
          <a:lstStyle>
            <a:lvl1pPr algn="ctr">
              <a:defRPr sz="39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2881630"/>
            <a:ext cx="4457700" cy="1324610"/>
          </a:xfrm>
        </p:spPr>
        <p:txBody>
          <a:bodyPr/>
          <a:lstStyle>
            <a:lvl1pPr marL="0" indent="0" algn="ctr">
              <a:buNone/>
              <a:defRPr sz="1560"/>
            </a:lvl1pPr>
            <a:lvl2pPr marL="297180" indent="0" algn="ctr">
              <a:buNone/>
              <a:defRPr sz="1300"/>
            </a:lvl2pPr>
            <a:lvl3pPr marL="594360" indent="0" algn="ctr">
              <a:buNone/>
              <a:defRPr sz="1170"/>
            </a:lvl3pPr>
            <a:lvl4pPr marL="891540" indent="0" algn="ctr">
              <a:buNone/>
              <a:defRPr sz="1040"/>
            </a:lvl4pPr>
            <a:lvl5pPr marL="1188720" indent="0" algn="ctr">
              <a:buNone/>
              <a:defRPr sz="1040"/>
            </a:lvl5pPr>
            <a:lvl6pPr marL="1485900" indent="0" algn="ctr">
              <a:buNone/>
              <a:defRPr sz="1040"/>
            </a:lvl6pPr>
            <a:lvl7pPr marL="1783080" indent="0" algn="ctr">
              <a:buNone/>
              <a:defRPr sz="1040"/>
            </a:lvl7pPr>
            <a:lvl8pPr marL="2080260" indent="0" algn="ctr">
              <a:buNone/>
              <a:defRPr sz="1040"/>
            </a:lvl8pPr>
            <a:lvl9pPr marL="2377440" indent="0" algn="ctr">
              <a:buNone/>
              <a:defRPr sz="10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8B590-067A-43A6-8DF6-51BF94C9BDC8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04B8-BA80-4C0B-AA52-5DE7A4E2B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22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8B590-067A-43A6-8DF6-51BF94C9BDC8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04B8-BA80-4C0B-AA52-5DE7A4E2B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002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3389" y="292100"/>
            <a:ext cx="1281589" cy="46494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623" y="292100"/>
            <a:ext cx="3770471" cy="46494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8B590-067A-43A6-8DF6-51BF94C9BDC8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04B8-BA80-4C0B-AA52-5DE7A4E2B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30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8B590-067A-43A6-8DF6-51BF94C9BDC8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04B8-BA80-4C0B-AA52-5DE7A4E2B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523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27" y="1367791"/>
            <a:ext cx="5126355" cy="2282190"/>
          </a:xfrm>
        </p:spPr>
        <p:txBody>
          <a:bodyPr anchor="b"/>
          <a:lstStyle>
            <a:lvl1pPr>
              <a:defRPr sz="39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527" y="3671571"/>
            <a:ext cx="5126355" cy="1200150"/>
          </a:xfrm>
        </p:spPr>
        <p:txBody>
          <a:bodyPr/>
          <a:lstStyle>
            <a:lvl1pPr marL="0" indent="0">
              <a:buNone/>
              <a:defRPr sz="1560">
                <a:solidFill>
                  <a:schemeClr val="tx1"/>
                </a:solidFill>
              </a:defRPr>
            </a:lvl1pPr>
            <a:lvl2pPr marL="29718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59436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3pPr>
            <a:lvl4pPr marL="8915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4pPr>
            <a:lvl5pPr marL="118872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5pPr>
            <a:lvl6pPr marL="148590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6pPr>
            <a:lvl7pPr marL="178308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7pPr>
            <a:lvl8pPr marL="208026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8pPr>
            <a:lvl9pPr marL="23774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8B590-067A-43A6-8DF6-51BF94C9BDC8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04B8-BA80-4C0B-AA52-5DE7A4E2B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81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623" y="1460500"/>
            <a:ext cx="2526030" cy="34810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8948" y="1460500"/>
            <a:ext cx="2526030" cy="34810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8B590-067A-43A6-8DF6-51BF94C9BDC8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04B8-BA80-4C0B-AA52-5DE7A4E2B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196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292101"/>
            <a:ext cx="5126355" cy="106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397" y="1344930"/>
            <a:ext cx="2514421" cy="659130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397" y="2004060"/>
            <a:ext cx="2514421" cy="2947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8948" y="1344930"/>
            <a:ext cx="2526804" cy="659130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8948" y="2004060"/>
            <a:ext cx="2526804" cy="2947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8B590-067A-43A6-8DF6-51BF94C9BDC8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04B8-BA80-4C0B-AA52-5DE7A4E2B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650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8B590-067A-43A6-8DF6-51BF94C9BDC8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04B8-BA80-4C0B-AA52-5DE7A4E2B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295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8B590-067A-43A6-8DF6-51BF94C9BDC8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04B8-BA80-4C0B-AA52-5DE7A4E2B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421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365760"/>
            <a:ext cx="1916966" cy="128016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804" y="789941"/>
            <a:ext cx="3008948" cy="3898900"/>
          </a:xfrm>
        </p:spPr>
        <p:txBody>
          <a:bodyPr/>
          <a:lstStyle>
            <a:lvl1pPr>
              <a:defRPr sz="2080"/>
            </a:lvl1pPr>
            <a:lvl2pPr>
              <a:defRPr sz="1820"/>
            </a:lvl2pPr>
            <a:lvl3pPr>
              <a:defRPr sz="156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1645920"/>
            <a:ext cx="1916966" cy="3049270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8B590-067A-43A6-8DF6-51BF94C9BDC8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04B8-BA80-4C0B-AA52-5DE7A4E2B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4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365760"/>
            <a:ext cx="1916966" cy="128016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6804" y="789941"/>
            <a:ext cx="3008948" cy="3898900"/>
          </a:xfrm>
        </p:spPr>
        <p:txBody>
          <a:bodyPr anchor="t"/>
          <a:lstStyle>
            <a:lvl1pPr marL="0" indent="0">
              <a:buNone/>
              <a:defRPr sz="2080"/>
            </a:lvl1pPr>
            <a:lvl2pPr marL="297180" indent="0">
              <a:buNone/>
              <a:defRPr sz="1820"/>
            </a:lvl2pPr>
            <a:lvl3pPr marL="594360" indent="0">
              <a:buNone/>
              <a:defRPr sz="1560"/>
            </a:lvl3pPr>
            <a:lvl4pPr marL="891540" indent="0">
              <a:buNone/>
              <a:defRPr sz="1300"/>
            </a:lvl4pPr>
            <a:lvl5pPr marL="1188720" indent="0">
              <a:buNone/>
              <a:defRPr sz="1300"/>
            </a:lvl5pPr>
            <a:lvl6pPr marL="1485900" indent="0">
              <a:buNone/>
              <a:defRPr sz="1300"/>
            </a:lvl6pPr>
            <a:lvl7pPr marL="1783080" indent="0">
              <a:buNone/>
              <a:defRPr sz="1300"/>
            </a:lvl7pPr>
            <a:lvl8pPr marL="2080260" indent="0">
              <a:buNone/>
              <a:defRPr sz="1300"/>
            </a:lvl8pPr>
            <a:lvl9pPr marL="2377440" indent="0">
              <a:buNone/>
              <a:defRPr sz="13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1645920"/>
            <a:ext cx="1916966" cy="3049270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8B590-067A-43A6-8DF6-51BF94C9BDC8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04B8-BA80-4C0B-AA52-5DE7A4E2B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16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623" y="292101"/>
            <a:ext cx="5126355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623" y="1460500"/>
            <a:ext cx="5126355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623" y="5085081"/>
            <a:ext cx="133731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8B590-067A-43A6-8DF6-51BF94C9BDC8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818" y="5085081"/>
            <a:ext cx="2005965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7668" y="5085081"/>
            <a:ext cx="133731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404B8-BA80-4C0B-AA52-5DE7A4E2B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0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94360" rtl="0" eaLnBrk="1" latinLnBrk="0" hangingPunct="1">
        <a:lnSpc>
          <a:spcPct val="90000"/>
        </a:lnSpc>
        <a:spcBef>
          <a:spcPct val="0"/>
        </a:spcBef>
        <a:buNone/>
        <a:defRPr sz="2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590" indent="-148590" algn="l" defTabSz="59436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182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401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33731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63449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9316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2288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2pPr>
      <a:lvl3pPr marL="5943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48590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0802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12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83" r="6224" b="52541"/>
          <a:stretch/>
        </p:blipFill>
        <p:spPr>
          <a:xfrm flipH="1">
            <a:off x="571498" y="38100"/>
            <a:ext cx="3981451" cy="5219700"/>
          </a:xfrm>
          <a:prstGeom prst="rect">
            <a:avLst/>
          </a:prstGeom>
        </p:spPr>
      </p:pic>
      <p:sp>
        <p:nvSpPr>
          <p:cNvPr id="128" name="Rectangle 127"/>
          <p:cNvSpPr/>
          <p:nvPr/>
        </p:nvSpPr>
        <p:spPr>
          <a:xfrm rot="222174">
            <a:off x="4384898" y="2497754"/>
            <a:ext cx="457200" cy="457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" name="Straight Connector 129"/>
          <p:cNvCxnSpPr/>
          <p:nvPr/>
        </p:nvCxnSpPr>
        <p:spPr>
          <a:xfrm flipH="1" flipV="1">
            <a:off x="104775" y="2605917"/>
            <a:ext cx="1357313" cy="80962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1546300" y="2757233"/>
            <a:ext cx="3305100" cy="215396"/>
          </a:xfrm>
          <a:prstGeom prst="straightConnector1">
            <a:avLst/>
          </a:prstGeom>
          <a:ln w="76200">
            <a:solidFill>
              <a:srgbClr val="CD2A09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1542007" y="2757233"/>
            <a:ext cx="2284037" cy="142556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V="1">
            <a:off x="309384" y="2620204"/>
            <a:ext cx="57150" cy="1062038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H="1" flipV="1">
            <a:off x="47625" y="3659644"/>
            <a:ext cx="1357313" cy="80962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flipV="1">
            <a:off x="1404938" y="3700125"/>
            <a:ext cx="1655762" cy="19112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lg"/>
            <a:tailEnd type="stealth" w="med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6" name="Arc 135"/>
          <p:cNvSpPr>
            <a:spLocks noChangeAspect="1"/>
          </p:cNvSpPr>
          <p:nvPr/>
        </p:nvSpPr>
        <p:spPr>
          <a:xfrm>
            <a:off x="505714" y="2768850"/>
            <a:ext cx="1920240" cy="1920240"/>
          </a:xfrm>
          <a:prstGeom prst="arc">
            <a:avLst>
              <a:gd name="adj1" fmla="val 16977241"/>
              <a:gd name="adj2" fmla="val 0"/>
            </a:avLst>
          </a:prstGeom>
          <a:ln w="38100">
            <a:solidFill>
              <a:schemeClr val="bg1"/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TextBox 136"/>
              <p:cNvSpPr txBox="1"/>
              <p:nvPr/>
            </p:nvSpPr>
            <p:spPr>
              <a:xfrm>
                <a:off x="381358" y="2687618"/>
                <a:ext cx="42236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37" name="TextBox 1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358" y="2687618"/>
                <a:ext cx="422360" cy="553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TextBox 137"/>
              <p:cNvSpPr txBox="1"/>
              <p:nvPr/>
            </p:nvSpPr>
            <p:spPr>
              <a:xfrm>
                <a:off x="3842932" y="3010488"/>
                <a:ext cx="53559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38" name="TextBox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932" y="3010488"/>
                <a:ext cx="535596" cy="5539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TextBox 138"/>
              <p:cNvSpPr txBox="1"/>
              <p:nvPr/>
            </p:nvSpPr>
            <p:spPr>
              <a:xfrm>
                <a:off x="2345091" y="2880924"/>
                <a:ext cx="1061188" cy="5798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36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39" name="TextBox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5091" y="2880924"/>
                <a:ext cx="1061188" cy="57983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TextBox 139"/>
              <p:cNvSpPr txBox="1"/>
              <p:nvPr/>
            </p:nvSpPr>
            <p:spPr>
              <a:xfrm>
                <a:off x="1943100" y="2296354"/>
                <a:ext cx="20165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47F3BEF0-0DD4-49F4-9C87-61F0B20E6D06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0" name="TextBox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100" y="2296354"/>
                <a:ext cx="2016578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3625" r="-2719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1" name="Straight Arrow Connector 140"/>
          <p:cNvCxnSpPr/>
          <p:nvPr/>
        </p:nvCxnSpPr>
        <p:spPr>
          <a:xfrm flipV="1">
            <a:off x="1542007" y="1390676"/>
            <a:ext cx="3380131" cy="1330413"/>
          </a:xfrm>
          <a:prstGeom prst="straightConnector1">
            <a:avLst/>
          </a:prstGeom>
          <a:ln w="762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TextBox 141"/>
              <p:cNvSpPr txBox="1"/>
              <p:nvPr/>
            </p:nvSpPr>
            <p:spPr>
              <a:xfrm>
                <a:off x="3930907" y="1012518"/>
                <a:ext cx="36548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𝐅</m:t>
                      </m:r>
                    </m:oMath>
                  </m:oMathPara>
                </a14:m>
                <a:endParaRPr 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42" name="TextBox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907" y="1012518"/>
                <a:ext cx="365485" cy="55399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TextBox 142"/>
              <p:cNvSpPr txBox="1"/>
              <p:nvPr/>
            </p:nvSpPr>
            <p:spPr>
              <a:xfrm>
                <a:off x="4792834" y="2697345"/>
                <a:ext cx="113191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solidFill>
                                <a:srgbClr val="CD2A0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0" smtClean="0">
                              <a:solidFill>
                                <a:srgbClr val="CD2A09"/>
                              </a:solidFill>
                              <a:latin typeface="Cambria Math" panose="02040503050406030204" pitchFamily="18" charset="0"/>
                            </a:rPr>
                            <m:t>𝐅</m:t>
                          </m:r>
                          <m:r>
                            <a:rPr lang="en-US" sz="3600" b="1" i="1" smtClean="0">
                              <a:solidFill>
                                <a:srgbClr val="CD2A0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3600" b="1" i="0" smtClean="0">
                              <a:solidFill>
                                <a:srgbClr val="CD2A09"/>
                              </a:solidFill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CD2A0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rgbClr val="CD2A09"/>
                  </a:solidFill>
                </a:endParaRPr>
              </a:p>
            </p:txBody>
          </p:sp>
        </mc:Choice>
        <mc:Fallback>
          <p:sp>
            <p:nvSpPr>
              <p:cNvPr id="143" name="TextBox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2834" y="2697345"/>
                <a:ext cx="1131913" cy="55399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Straight Connector 143"/>
          <p:cNvCxnSpPr/>
          <p:nvPr/>
        </p:nvCxnSpPr>
        <p:spPr>
          <a:xfrm flipH="1">
            <a:off x="4824610" y="1390676"/>
            <a:ext cx="97528" cy="15739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962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1462</TotalTime>
  <Words>5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Becker, Aaron</dc:creator>
  <cp:lastModifiedBy>Becker, Aaron</cp:lastModifiedBy>
  <cp:revision>9</cp:revision>
  <dcterms:created xsi:type="dcterms:W3CDTF">2013-12-05T14:00:02Z</dcterms:created>
  <dcterms:modified xsi:type="dcterms:W3CDTF">2013-12-06T14:22:07Z</dcterms:modified>
</cp:coreProperties>
</file>