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8686800" cy="4297363"/>
  <p:notesSz cx="6858000" cy="9144000"/>
  <p:defaultTextStyle>
    <a:defPPr>
      <a:defRPr lang="en-US"/>
    </a:defPPr>
    <a:lvl1pPr marL="0" algn="l" defTabSz="10667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3370" algn="l" defTabSz="10667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66739" algn="l" defTabSz="10667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0109" algn="l" defTabSz="10667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33478" algn="l" defTabSz="10667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66848" algn="l" defTabSz="10667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00217" algn="l" defTabSz="10667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33587" algn="l" defTabSz="10667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66956" algn="l" defTabSz="10667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33FD"/>
    <a:srgbClr val="CD2A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78" autoAdjust="0"/>
    <p:restoredTop sz="94660"/>
  </p:normalViewPr>
  <p:slideViewPr>
    <p:cSldViewPr snapToGrid="0">
      <p:cViewPr>
        <p:scale>
          <a:sx n="125" d="100"/>
          <a:sy n="125" d="100"/>
        </p:scale>
        <p:origin x="133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703296"/>
            <a:ext cx="6515100" cy="1496119"/>
          </a:xfrm>
        </p:spPr>
        <p:txBody>
          <a:bodyPr anchor="b"/>
          <a:lstStyle>
            <a:lvl1pPr algn="ctr">
              <a:defRPr sz="3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2257111"/>
            <a:ext cx="6515100" cy="1037534"/>
          </a:xfrm>
        </p:spPr>
        <p:txBody>
          <a:bodyPr/>
          <a:lstStyle>
            <a:lvl1pPr marL="0" indent="0" algn="ctr">
              <a:buNone/>
              <a:defRPr sz="1504"/>
            </a:lvl1pPr>
            <a:lvl2pPr marL="286482" indent="0" algn="ctr">
              <a:buNone/>
              <a:defRPr sz="1253"/>
            </a:lvl2pPr>
            <a:lvl3pPr marL="572963" indent="0" algn="ctr">
              <a:buNone/>
              <a:defRPr sz="1128"/>
            </a:lvl3pPr>
            <a:lvl4pPr marL="859445" indent="0" algn="ctr">
              <a:buNone/>
              <a:defRPr sz="1003"/>
            </a:lvl4pPr>
            <a:lvl5pPr marL="1145926" indent="0" algn="ctr">
              <a:buNone/>
              <a:defRPr sz="1003"/>
            </a:lvl5pPr>
            <a:lvl6pPr marL="1432408" indent="0" algn="ctr">
              <a:buNone/>
              <a:defRPr sz="1003"/>
            </a:lvl6pPr>
            <a:lvl7pPr marL="1718889" indent="0" algn="ctr">
              <a:buNone/>
              <a:defRPr sz="1003"/>
            </a:lvl7pPr>
            <a:lvl8pPr marL="2005371" indent="0" algn="ctr">
              <a:buNone/>
              <a:defRPr sz="1003"/>
            </a:lvl8pPr>
            <a:lvl9pPr marL="2291852" indent="0" algn="ctr">
              <a:buNone/>
              <a:defRPr sz="100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1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2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1" y="228795"/>
            <a:ext cx="1873091" cy="36418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7" y="228795"/>
            <a:ext cx="5510689" cy="3641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7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4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3" y="1071357"/>
            <a:ext cx="7492365" cy="1787583"/>
          </a:xfrm>
        </p:spPr>
        <p:txBody>
          <a:bodyPr anchor="b"/>
          <a:lstStyle>
            <a:lvl1pPr>
              <a:defRPr sz="3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3" y="2875852"/>
            <a:ext cx="7492365" cy="940048"/>
          </a:xfrm>
        </p:spPr>
        <p:txBody>
          <a:bodyPr/>
          <a:lstStyle>
            <a:lvl1pPr marL="0" indent="0">
              <a:buNone/>
              <a:defRPr sz="1504">
                <a:solidFill>
                  <a:schemeClr val="tx1">
                    <a:tint val="75000"/>
                  </a:schemeClr>
                </a:solidFill>
              </a:defRPr>
            </a:lvl1pPr>
            <a:lvl2pPr marL="286482" indent="0">
              <a:buNone/>
              <a:defRPr sz="1253">
                <a:solidFill>
                  <a:schemeClr val="tx1">
                    <a:tint val="75000"/>
                  </a:schemeClr>
                </a:solidFill>
              </a:defRPr>
            </a:lvl2pPr>
            <a:lvl3pPr marL="572963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3pPr>
            <a:lvl4pPr marL="859445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4pPr>
            <a:lvl5pPr marL="1145926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5pPr>
            <a:lvl6pPr marL="1432408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6pPr>
            <a:lvl7pPr marL="1718889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7pPr>
            <a:lvl8pPr marL="2005371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8pPr>
            <a:lvl9pPr marL="2291852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8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1143974"/>
            <a:ext cx="3691890" cy="2726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1143974"/>
            <a:ext cx="3691890" cy="2726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8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228795"/>
            <a:ext cx="7492365" cy="830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49" y="1053451"/>
            <a:ext cx="3674923" cy="516280"/>
          </a:xfrm>
        </p:spPr>
        <p:txBody>
          <a:bodyPr anchor="b"/>
          <a:lstStyle>
            <a:lvl1pPr marL="0" indent="0">
              <a:buNone/>
              <a:defRPr sz="1504" b="1"/>
            </a:lvl1pPr>
            <a:lvl2pPr marL="286482" indent="0">
              <a:buNone/>
              <a:defRPr sz="1253" b="1"/>
            </a:lvl2pPr>
            <a:lvl3pPr marL="572963" indent="0">
              <a:buNone/>
              <a:defRPr sz="1128" b="1"/>
            </a:lvl3pPr>
            <a:lvl4pPr marL="859445" indent="0">
              <a:buNone/>
              <a:defRPr sz="1003" b="1"/>
            </a:lvl4pPr>
            <a:lvl5pPr marL="1145926" indent="0">
              <a:buNone/>
              <a:defRPr sz="1003" b="1"/>
            </a:lvl5pPr>
            <a:lvl6pPr marL="1432408" indent="0">
              <a:buNone/>
              <a:defRPr sz="1003" b="1"/>
            </a:lvl6pPr>
            <a:lvl7pPr marL="1718889" indent="0">
              <a:buNone/>
              <a:defRPr sz="1003" b="1"/>
            </a:lvl7pPr>
            <a:lvl8pPr marL="2005371" indent="0">
              <a:buNone/>
              <a:defRPr sz="1003" b="1"/>
            </a:lvl8pPr>
            <a:lvl9pPr marL="2291852" indent="0">
              <a:buNone/>
              <a:defRPr sz="100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49" y="1569731"/>
            <a:ext cx="3674923" cy="2308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1053451"/>
            <a:ext cx="3693021" cy="516280"/>
          </a:xfrm>
        </p:spPr>
        <p:txBody>
          <a:bodyPr anchor="b"/>
          <a:lstStyle>
            <a:lvl1pPr marL="0" indent="0">
              <a:buNone/>
              <a:defRPr sz="1504" b="1"/>
            </a:lvl1pPr>
            <a:lvl2pPr marL="286482" indent="0">
              <a:buNone/>
              <a:defRPr sz="1253" b="1"/>
            </a:lvl2pPr>
            <a:lvl3pPr marL="572963" indent="0">
              <a:buNone/>
              <a:defRPr sz="1128" b="1"/>
            </a:lvl3pPr>
            <a:lvl4pPr marL="859445" indent="0">
              <a:buNone/>
              <a:defRPr sz="1003" b="1"/>
            </a:lvl4pPr>
            <a:lvl5pPr marL="1145926" indent="0">
              <a:buNone/>
              <a:defRPr sz="1003" b="1"/>
            </a:lvl5pPr>
            <a:lvl6pPr marL="1432408" indent="0">
              <a:buNone/>
              <a:defRPr sz="1003" b="1"/>
            </a:lvl6pPr>
            <a:lvl7pPr marL="1718889" indent="0">
              <a:buNone/>
              <a:defRPr sz="1003" b="1"/>
            </a:lvl7pPr>
            <a:lvl8pPr marL="2005371" indent="0">
              <a:buNone/>
              <a:defRPr sz="1003" b="1"/>
            </a:lvl8pPr>
            <a:lvl9pPr marL="2291852" indent="0">
              <a:buNone/>
              <a:defRPr sz="100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1569731"/>
            <a:ext cx="3693021" cy="2308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3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7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286491"/>
            <a:ext cx="2801719" cy="1002718"/>
          </a:xfrm>
        </p:spPr>
        <p:txBody>
          <a:bodyPr anchor="b"/>
          <a:lstStyle>
            <a:lvl1pPr>
              <a:defRPr sz="20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618741"/>
            <a:ext cx="4397693" cy="3053913"/>
          </a:xfrm>
        </p:spPr>
        <p:txBody>
          <a:bodyPr/>
          <a:lstStyle>
            <a:lvl1pPr>
              <a:defRPr sz="2005"/>
            </a:lvl1pPr>
            <a:lvl2pPr>
              <a:defRPr sz="1754"/>
            </a:lvl2pPr>
            <a:lvl3pPr>
              <a:defRPr sz="1504"/>
            </a:lvl3pPr>
            <a:lvl4pPr>
              <a:defRPr sz="1253"/>
            </a:lvl4pPr>
            <a:lvl5pPr>
              <a:defRPr sz="1253"/>
            </a:lvl5pPr>
            <a:lvl6pPr>
              <a:defRPr sz="1253"/>
            </a:lvl6pPr>
            <a:lvl7pPr>
              <a:defRPr sz="1253"/>
            </a:lvl7pPr>
            <a:lvl8pPr>
              <a:defRPr sz="1253"/>
            </a:lvl8pPr>
            <a:lvl9pPr>
              <a:defRPr sz="12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289209"/>
            <a:ext cx="2801719" cy="2388419"/>
          </a:xfrm>
        </p:spPr>
        <p:txBody>
          <a:bodyPr/>
          <a:lstStyle>
            <a:lvl1pPr marL="0" indent="0">
              <a:buNone/>
              <a:defRPr sz="1003"/>
            </a:lvl1pPr>
            <a:lvl2pPr marL="286482" indent="0">
              <a:buNone/>
              <a:defRPr sz="877"/>
            </a:lvl2pPr>
            <a:lvl3pPr marL="572963" indent="0">
              <a:buNone/>
              <a:defRPr sz="752"/>
            </a:lvl3pPr>
            <a:lvl4pPr marL="859445" indent="0">
              <a:buNone/>
              <a:defRPr sz="627"/>
            </a:lvl4pPr>
            <a:lvl5pPr marL="1145926" indent="0">
              <a:buNone/>
              <a:defRPr sz="627"/>
            </a:lvl5pPr>
            <a:lvl6pPr marL="1432408" indent="0">
              <a:buNone/>
              <a:defRPr sz="627"/>
            </a:lvl6pPr>
            <a:lvl7pPr marL="1718889" indent="0">
              <a:buNone/>
              <a:defRPr sz="627"/>
            </a:lvl7pPr>
            <a:lvl8pPr marL="2005371" indent="0">
              <a:buNone/>
              <a:defRPr sz="627"/>
            </a:lvl8pPr>
            <a:lvl9pPr marL="2291852" indent="0">
              <a:buNone/>
              <a:defRPr sz="6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9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286491"/>
            <a:ext cx="2801719" cy="1002718"/>
          </a:xfrm>
        </p:spPr>
        <p:txBody>
          <a:bodyPr anchor="b"/>
          <a:lstStyle>
            <a:lvl1pPr>
              <a:defRPr sz="20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618741"/>
            <a:ext cx="4397693" cy="3053913"/>
          </a:xfrm>
        </p:spPr>
        <p:txBody>
          <a:bodyPr anchor="t"/>
          <a:lstStyle>
            <a:lvl1pPr marL="0" indent="0">
              <a:buNone/>
              <a:defRPr sz="2005"/>
            </a:lvl1pPr>
            <a:lvl2pPr marL="286482" indent="0">
              <a:buNone/>
              <a:defRPr sz="1754"/>
            </a:lvl2pPr>
            <a:lvl3pPr marL="572963" indent="0">
              <a:buNone/>
              <a:defRPr sz="1504"/>
            </a:lvl3pPr>
            <a:lvl4pPr marL="859445" indent="0">
              <a:buNone/>
              <a:defRPr sz="1253"/>
            </a:lvl4pPr>
            <a:lvl5pPr marL="1145926" indent="0">
              <a:buNone/>
              <a:defRPr sz="1253"/>
            </a:lvl5pPr>
            <a:lvl6pPr marL="1432408" indent="0">
              <a:buNone/>
              <a:defRPr sz="1253"/>
            </a:lvl6pPr>
            <a:lvl7pPr marL="1718889" indent="0">
              <a:buNone/>
              <a:defRPr sz="1253"/>
            </a:lvl7pPr>
            <a:lvl8pPr marL="2005371" indent="0">
              <a:buNone/>
              <a:defRPr sz="1253"/>
            </a:lvl8pPr>
            <a:lvl9pPr marL="2291852" indent="0">
              <a:buNone/>
              <a:defRPr sz="12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289209"/>
            <a:ext cx="2801719" cy="2388419"/>
          </a:xfrm>
        </p:spPr>
        <p:txBody>
          <a:bodyPr/>
          <a:lstStyle>
            <a:lvl1pPr marL="0" indent="0">
              <a:buNone/>
              <a:defRPr sz="1003"/>
            </a:lvl1pPr>
            <a:lvl2pPr marL="286482" indent="0">
              <a:buNone/>
              <a:defRPr sz="877"/>
            </a:lvl2pPr>
            <a:lvl3pPr marL="572963" indent="0">
              <a:buNone/>
              <a:defRPr sz="752"/>
            </a:lvl3pPr>
            <a:lvl4pPr marL="859445" indent="0">
              <a:buNone/>
              <a:defRPr sz="627"/>
            </a:lvl4pPr>
            <a:lvl5pPr marL="1145926" indent="0">
              <a:buNone/>
              <a:defRPr sz="627"/>
            </a:lvl5pPr>
            <a:lvl6pPr marL="1432408" indent="0">
              <a:buNone/>
              <a:defRPr sz="627"/>
            </a:lvl6pPr>
            <a:lvl7pPr marL="1718889" indent="0">
              <a:buNone/>
              <a:defRPr sz="627"/>
            </a:lvl7pPr>
            <a:lvl8pPr marL="2005371" indent="0">
              <a:buNone/>
              <a:defRPr sz="627"/>
            </a:lvl8pPr>
            <a:lvl9pPr marL="2291852" indent="0">
              <a:buNone/>
              <a:defRPr sz="6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7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228795"/>
            <a:ext cx="7492365" cy="830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1143974"/>
            <a:ext cx="7492365" cy="272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3983019"/>
            <a:ext cx="1954530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8B590-067A-43A6-8DF6-51BF94C9BDC8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3983019"/>
            <a:ext cx="2931795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3983019"/>
            <a:ext cx="1954530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5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572963" rtl="0" eaLnBrk="1" latinLnBrk="0" hangingPunct="1">
        <a:lnSpc>
          <a:spcPct val="90000"/>
        </a:lnSpc>
        <a:spcBef>
          <a:spcPct val="0"/>
        </a:spcBef>
        <a:buNone/>
        <a:defRPr sz="27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241" indent="-143241" algn="l" defTabSz="572963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29722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4" kern="1200">
          <a:solidFill>
            <a:schemeClr val="tx1"/>
          </a:solidFill>
          <a:latin typeface="+mn-lt"/>
          <a:ea typeface="+mn-ea"/>
          <a:cs typeface="+mn-cs"/>
        </a:defRPr>
      </a:lvl2pPr>
      <a:lvl3pPr marL="716204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3" kern="1200">
          <a:solidFill>
            <a:schemeClr val="tx1"/>
          </a:solidFill>
          <a:latin typeface="+mn-lt"/>
          <a:ea typeface="+mn-ea"/>
          <a:cs typeface="+mn-cs"/>
        </a:defRPr>
      </a:lvl3pPr>
      <a:lvl4pPr marL="1002685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4pPr>
      <a:lvl5pPr marL="1289167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5pPr>
      <a:lvl6pPr marL="1575648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6pPr>
      <a:lvl7pPr marL="1862130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7pPr>
      <a:lvl8pPr marL="2148611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8pPr>
      <a:lvl9pPr marL="2435093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1pPr>
      <a:lvl2pPr marL="286482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2pPr>
      <a:lvl3pPr marL="572963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3pPr>
      <a:lvl4pPr marL="859445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4pPr>
      <a:lvl5pPr marL="1145926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5pPr>
      <a:lvl6pPr marL="1432408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6pPr>
      <a:lvl7pPr marL="1718889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7pPr>
      <a:lvl8pPr marL="2005371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8pPr>
      <a:lvl9pPr marL="2291852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rved Down Arrow 27"/>
          <p:cNvSpPr/>
          <p:nvPr/>
        </p:nvSpPr>
        <p:spPr>
          <a:xfrm rot="561298" flipH="1">
            <a:off x="1804036" y="846477"/>
            <a:ext cx="955132" cy="718652"/>
          </a:xfrm>
          <a:prstGeom prst="curvedDownArrow">
            <a:avLst>
              <a:gd name="adj1" fmla="val 25000"/>
              <a:gd name="adj2" fmla="val 50000"/>
              <a:gd name="adj3" fmla="val 23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137773" y="1423944"/>
            <a:ext cx="3036389" cy="1677240"/>
          </a:xfrm>
          <a:prstGeom prst="straightConnector1">
            <a:avLst/>
          </a:prstGeom>
          <a:ln w="76200">
            <a:solidFill>
              <a:srgbClr val="CD2A09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137773" y="2392400"/>
            <a:ext cx="1282600" cy="70878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137773" y="2243594"/>
            <a:ext cx="3513025" cy="857590"/>
          </a:xfrm>
          <a:prstGeom prst="straightConnector1">
            <a:avLst/>
          </a:prstGeom>
          <a:ln w="762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5779073" y="2824185"/>
                <a:ext cx="53559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73" y="2824185"/>
                <a:ext cx="535596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7737677" y="2505819"/>
                <a:ext cx="365485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𝐅</m:t>
                      </m:r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677" y="2505819"/>
                <a:ext cx="365485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788506" y="869946"/>
                <a:ext cx="113191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CD2A0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0" smtClean="0">
                              <a:solidFill>
                                <a:srgbClr val="CD2A09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sz="3600" b="1" i="1" smtClean="0">
                              <a:solidFill>
                                <a:srgbClr val="CD2A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3600" b="1" i="0" smtClean="0">
                              <a:solidFill>
                                <a:srgbClr val="CD2A09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CD2A0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CD2A09"/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506" y="869946"/>
                <a:ext cx="1131913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8167868" y="1437030"/>
            <a:ext cx="482930" cy="806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 rot="3554542">
            <a:off x="7857654" y="15247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51" b="93172" l="1538" r="987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25" y="-185445"/>
            <a:ext cx="5943600" cy="3958492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 flipH="1" flipV="1">
            <a:off x="3940855" y="1738710"/>
            <a:ext cx="1371502" cy="1101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980200" y="1793801"/>
            <a:ext cx="302095" cy="119719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4181122" y="2142947"/>
                <a:ext cx="42236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122" y="2142947"/>
                <a:ext cx="422360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1751978" y="169640"/>
                <a:ext cx="1061188" cy="5798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3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978" y="169640"/>
                <a:ext cx="1061188" cy="57983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683221" y="1579120"/>
            <a:ext cx="1145361" cy="109342"/>
          </a:xfrm>
          <a:prstGeom prst="straightConnector1">
            <a:avLst/>
          </a:prstGeom>
          <a:ln w="76200">
            <a:solidFill>
              <a:schemeClr val="accent6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3753913" y="945749"/>
                <a:ext cx="5067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913" y="945749"/>
                <a:ext cx="506741" cy="55399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 flipH="1" flipV="1">
            <a:off x="3663556" y="2991000"/>
            <a:ext cx="1371502" cy="1101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/>
          <p:cNvSpPr/>
          <p:nvPr/>
        </p:nvSpPr>
        <p:spPr>
          <a:xfrm rot="11351910">
            <a:off x="1768564" y="1343689"/>
            <a:ext cx="365856" cy="2088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563693">
            <a:off x="1880816" y="1328215"/>
            <a:ext cx="170125" cy="687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37160" y="2214584"/>
            <a:ext cx="1359346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err="1" smtClean="0"/>
              <a:t>fiducial</a:t>
            </a:r>
            <a:endParaRPr lang="en-US" sz="3600" dirty="0" smtClean="0"/>
          </a:p>
          <a:p>
            <a:r>
              <a:rPr lang="en-US" sz="3600" dirty="0" smtClean="0"/>
              <a:t>marker</a:t>
            </a:r>
            <a:endParaRPr lang="en-US" sz="3600" dirty="0"/>
          </a:p>
        </p:txBody>
      </p:sp>
      <p:sp>
        <p:nvSpPr>
          <p:cNvPr id="48" name="TextBox 47"/>
          <p:cNvSpPr txBox="1"/>
          <p:nvPr/>
        </p:nvSpPr>
        <p:spPr>
          <a:xfrm>
            <a:off x="3380144" y="3189367"/>
            <a:ext cx="1443024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/>
              <a:t>ferrous </a:t>
            </a:r>
          </a:p>
          <a:p>
            <a:r>
              <a:rPr lang="en-US" sz="3600" dirty="0" smtClean="0"/>
              <a:t>sphere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30381" y="-92058"/>
            <a:ext cx="82490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/>
              <a:t>gear</a:t>
            </a:r>
          </a:p>
        </p:txBody>
      </p:sp>
      <p:cxnSp>
        <p:nvCxnSpPr>
          <p:cNvPr id="50" name="Straight Connector 49"/>
          <p:cNvCxnSpPr>
            <a:stCxn id="49" idx="2"/>
          </p:cNvCxnSpPr>
          <p:nvPr/>
        </p:nvCxnSpPr>
        <p:spPr>
          <a:xfrm flipH="1">
            <a:off x="6332325" y="461940"/>
            <a:ext cx="10509" cy="10378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7" idx="3"/>
          </p:cNvCxnSpPr>
          <p:nvPr/>
        </p:nvCxnSpPr>
        <p:spPr>
          <a:xfrm flipV="1">
            <a:off x="1496506" y="2766060"/>
            <a:ext cx="324674" cy="2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800718" y="3743365"/>
            <a:ext cx="3944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195175" y="3472155"/>
            <a:ext cx="12" cy="271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6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1493</TotalTime>
  <Words>6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Aaron</dc:creator>
  <cp:lastModifiedBy>Becker, Aaron</cp:lastModifiedBy>
  <cp:revision>17</cp:revision>
  <dcterms:created xsi:type="dcterms:W3CDTF">2013-12-05T14:00:02Z</dcterms:created>
  <dcterms:modified xsi:type="dcterms:W3CDTF">2014-02-06T20:00:30Z</dcterms:modified>
</cp:coreProperties>
</file>