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</p:sldIdLst>
  <p:sldSz cx="8686800" cy="4297363"/>
  <p:notesSz cx="6858000" cy="9144000"/>
  <p:defaultTextStyle>
    <a:defPPr>
      <a:defRPr lang="en-US"/>
    </a:defPPr>
    <a:lvl1pPr marL="0" algn="l" defTabSz="1066739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33370" algn="l" defTabSz="1066739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66739" algn="l" defTabSz="1066739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00109" algn="l" defTabSz="1066739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33478" algn="l" defTabSz="1066739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66848" algn="l" defTabSz="1066739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00217" algn="l" defTabSz="1066739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733587" algn="l" defTabSz="1066739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266956" algn="l" defTabSz="1066739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B33FD"/>
    <a:srgbClr val="CD2A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78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-824" y="-96"/>
      </p:cViewPr>
      <p:guideLst>
        <p:guide orient="horz" pos="1353"/>
        <p:guide pos="27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5850" y="703296"/>
            <a:ext cx="6515100" cy="1496119"/>
          </a:xfrm>
        </p:spPr>
        <p:txBody>
          <a:bodyPr anchor="b"/>
          <a:lstStyle>
            <a:lvl1pPr algn="ctr">
              <a:defRPr sz="37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5850" y="2257111"/>
            <a:ext cx="6515100" cy="1037534"/>
          </a:xfrm>
        </p:spPr>
        <p:txBody>
          <a:bodyPr/>
          <a:lstStyle>
            <a:lvl1pPr marL="0" indent="0" algn="ctr">
              <a:buNone/>
              <a:defRPr sz="1504"/>
            </a:lvl1pPr>
            <a:lvl2pPr marL="286482" indent="0" algn="ctr">
              <a:buNone/>
              <a:defRPr sz="1253"/>
            </a:lvl2pPr>
            <a:lvl3pPr marL="572963" indent="0" algn="ctr">
              <a:buNone/>
              <a:defRPr sz="1128"/>
            </a:lvl3pPr>
            <a:lvl4pPr marL="859445" indent="0" algn="ctr">
              <a:buNone/>
              <a:defRPr sz="1003"/>
            </a:lvl4pPr>
            <a:lvl5pPr marL="1145926" indent="0" algn="ctr">
              <a:buNone/>
              <a:defRPr sz="1003"/>
            </a:lvl5pPr>
            <a:lvl6pPr marL="1432408" indent="0" algn="ctr">
              <a:buNone/>
              <a:defRPr sz="1003"/>
            </a:lvl6pPr>
            <a:lvl7pPr marL="1718889" indent="0" algn="ctr">
              <a:buNone/>
              <a:defRPr sz="1003"/>
            </a:lvl7pPr>
            <a:lvl8pPr marL="2005371" indent="0" algn="ctr">
              <a:buNone/>
              <a:defRPr sz="1003"/>
            </a:lvl8pPr>
            <a:lvl9pPr marL="2291852" indent="0" algn="ctr">
              <a:buNone/>
              <a:defRPr sz="1003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8B590-067A-43A6-8DF6-51BF94C9BDC8}" type="datetimeFigureOut">
              <a:rPr lang="en-US" smtClean="0"/>
              <a:t>2/10/14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404B8-BA80-4C0B-AA52-5DE7A4E2B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319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8B590-067A-43A6-8DF6-51BF94C9BDC8}" type="datetimeFigureOut">
              <a:rPr lang="en-US" smtClean="0"/>
              <a:t>2/10/14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404B8-BA80-4C0B-AA52-5DE7A4E2B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321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16491" y="228795"/>
            <a:ext cx="1873091" cy="364181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7217" y="228795"/>
            <a:ext cx="5510689" cy="3641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8B590-067A-43A6-8DF6-51BF94C9BDC8}" type="datetimeFigureOut">
              <a:rPr lang="en-US" smtClean="0"/>
              <a:t>2/10/14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404B8-BA80-4C0B-AA52-5DE7A4E2B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971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8B590-067A-43A6-8DF6-51BF94C9BDC8}" type="datetimeFigureOut">
              <a:rPr lang="en-US" smtClean="0"/>
              <a:t>2/10/14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404B8-BA80-4C0B-AA52-5DE7A4E2B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841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2693" y="1071357"/>
            <a:ext cx="7492365" cy="1787583"/>
          </a:xfrm>
        </p:spPr>
        <p:txBody>
          <a:bodyPr anchor="b"/>
          <a:lstStyle>
            <a:lvl1pPr>
              <a:defRPr sz="37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2693" y="2875852"/>
            <a:ext cx="7492365" cy="940048"/>
          </a:xfrm>
        </p:spPr>
        <p:txBody>
          <a:bodyPr/>
          <a:lstStyle>
            <a:lvl1pPr marL="0" indent="0">
              <a:buNone/>
              <a:defRPr sz="1504">
                <a:solidFill>
                  <a:schemeClr val="tx1">
                    <a:tint val="75000"/>
                  </a:schemeClr>
                </a:solidFill>
              </a:defRPr>
            </a:lvl1pPr>
            <a:lvl2pPr marL="286482" indent="0">
              <a:buNone/>
              <a:defRPr sz="1253">
                <a:solidFill>
                  <a:schemeClr val="tx1">
                    <a:tint val="75000"/>
                  </a:schemeClr>
                </a:solidFill>
              </a:defRPr>
            </a:lvl2pPr>
            <a:lvl3pPr marL="572963" indent="0">
              <a:buNone/>
              <a:defRPr sz="1128">
                <a:solidFill>
                  <a:schemeClr val="tx1">
                    <a:tint val="75000"/>
                  </a:schemeClr>
                </a:solidFill>
              </a:defRPr>
            </a:lvl3pPr>
            <a:lvl4pPr marL="859445" indent="0">
              <a:buNone/>
              <a:defRPr sz="1003">
                <a:solidFill>
                  <a:schemeClr val="tx1">
                    <a:tint val="75000"/>
                  </a:schemeClr>
                </a:solidFill>
              </a:defRPr>
            </a:lvl4pPr>
            <a:lvl5pPr marL="1145926" indent="0">
              <a:buNone/>
              <a:defRPr sz="1003">
                <a:solidFill>
                  <a:schemeClr val="tx1">
                    <a:tint val="75000"/>
                  </a:schemeClr>
                </a:solidFill>
              </a:defRPr>
            </a:lvl5pPr>
            <a:lvl6pPr marL="1432408" indent="0">
              <a:buNone/>
              <a:defRPr sz="1003">
                <a:solidFill>
                  <a:schemeClr val="tx1">
                    <a:tint val="75000"/>
                  </a:schemeClr>
                </a:solidFill>
              </a:defRPr>
            </a:lvl6pPr>
            <a:lvl7pPr marL="1718889" indent="0">
              <a:buNone/>
              <a:defRPr sz="1003">
                <a:solidFill>
                  <a:schemeClr val="tx1">
                    <a:tint val="75000"/>
                  </a:schemeClr>
                </a:solidFill>
              </a:defRPr>
            </a:lvl7pPr>
            <a:lvl8pPr marL="2005371" indent="0">
              <a:buNone/>
              <a:defRPr sz="1003">
                <a:solidFill>
                  <a:schemeClr val="tx1">
                    <a:tint val="75000"/>
                  </a:schemeClr>
                </a:solidFill>
              </a:defRPr>
            </a:lvl8pPr>
            <a:lvl9pPr marL="2291852" indent="0">
              <a:buNone/>
              <a:defRPr sz="100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8B590-067A-43A6-8DF6-51BF94C9BDC8}" type="datetimeFigureOut">
              <a:rPr lang="en-US" smtClean="0"/>
              <a:t>2/10/14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404B8-BA80-4C0B-AA52-5DE7A4E2B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885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7218" y="1143974"/>
            <a:ext cx="3691890" cy="27266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7693" y="1143974"/>
            <a:ext cx="3691890" cy="27266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8B590-067A-43A6-8DF6-51BF94C9BDC8}" type="datetimeFigureOut">
              <a:rPr lang="en-US" smtClean="0"/>
              <a:t>2/10/14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404B8-BA80-4C0B-AA52-5DE7A4E2B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185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349" y="228795"/>
            <a:ext cx="7492365" cy="8306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8349" y="1053451"/>
            <a:ext cx="3674923" cy="516280"/>
          </a:xfrm>
        </p:spPr>
        <p:txBody>
          <a:bodyPr anchor="b"/>
          <a:lstStyle>
            <a:lvl1pPr marL="0" indent="0">
              <a:buNone/>
              <a:defRPr sz="1504" b="1"/>
            </a:lvl1pPr>
            <a:lvl2pPr marL="286482" indent="0">
              <a:buNone/>
              <a:defRPr sz="1253" b="1"/>
            </a:lvl2pPr>
            <a:lvl3pPr marL="572963" indent="0">
              <a:buNone/>
              <a:defRPr sz="1128" b="1"/>
            </a:lvl3pPr>
            <a:lvl4pPr marL="859445" indent="0">
              <a:buNone/>
              <a:defRPr sz="1003" b="1"/>
            </a:lvl4pPr>
            <a:lvl5pPr marL="1145926" indent="0">
              <a:buNone/>
              <a:defRPr sz="1003" b="1"/>
            </a:lvl5pPr>
            <a:lvl6pPr marL="1432408" indent="0">
              <a:buNone/>
              <a:defRPr sz="1003" b="1"/>
            </a:lvl6pPr>
            <a:lvl7pPr marL="1718889" indent="0">
              <a:buNone/>
              <a:defRPr sz="1003" b="1"/>
            </a:lvl7pPr>
            <a:lvl8pPr marL="2005371" indent="0">
              <a:buNone/>
              <a:defRPr sz="1003" b="1"/>
            </a:lvl8pPr>
            <a:lvl9pPr marL="2291852" indent="0">
              <a:buNone/>
              <a:defRPr sz="100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349" y="1569731"/>
            <a:ext cx="3674923" cy="2308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7693" y="1053451"/>
            <a:ext cx="3693021" cy="516280"/>
          </a:xfrm>
        </p:spPr>
        <p:txBody>
          <a:bodyPr anchor="b"/>
          <a:lstStyle>
            <a:lvl1pPr marL="0" indent="0">
              <a:buNone/>
              <a:defRPr sz="1504" b="1"/>
            </a:lvl1pPr>
            <a:lvl2pPr marL="286482" indent="0">
              <a:buNone/>
              <a:defRPr sz="1253" b="1"/>
            </a:lvl2pPr>
            <a:lvl3pPr marL="572963" indent="0">
              <a:buNone/>
              <a:defRPr sz="1128" b="1"/>
            </a:lvl3pPr>
            <a:lvl4pPr marL="859445" indent="0">
              <a:buNone/>
              <a:defRPr sz="1003" b="1"/>
            </a:lvl4pPr>
            <a:lvl5pPr marL="1145926" indent="0">
              <a:buNone/>
              <a:defRPr sz="1003" b="1"/>
            </a:lvl5pPr>
            <a:lvl6pPr marL="1432408" indent="0">
              <a:buNone/>
              <a:defRPr sz="1003" b="1"/>
            </a:lvl6pPr>
            <a:lvl7pPr marL="1718889" indent="0">
              <a:buNone/>
              <a:defRPr sz="1003" b="1"/>
            </a:lvl7pPr>
            <a:lvl8pPr marL="2005371" indent="0">
              <a:buNone/>
              <a:defRPr sz="1003" b="1"/>
            </a:lvl8pPr>
            <a:lvl9pPr marL="2291852" indent="0">
              <a:buNone/>
              <a:defRPr sz="100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7693" y="1569731"/>
            <a:ext cx="3693021" cy="2308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8B590-067A-43A6-8DF6-51BF94C9BDC8}" type="datetimeFigureOut">
              <a:rPr lang="en-US" smtClean="0"/>
              <a:t>2/10/14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404B8-BA80-4C0B-AA52-5DE7A4E2B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039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8B590-067A-43A6-8DF6-51BF94C9BDC8}" type="datetimeFigureOut">
              <a:rPr lang="en-US" smtClean="0"/>
              <a:t>2/10/14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404B8-BA80-4C0B-AA52-5DE7A4E2B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28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8B590-067A-43A6-8DF6-51BF94C9BDC8}" type="datetimeFigureOut">
              <a:rPr lang="en-US" smtClean="0"/>
              <a:t>2/10/14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404B8-BA80-4C0B-AA52-5DE7A4E2B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575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349" y="286491"/>
            <a:ext cx="2801719" cy="1002718"/>
          </a:xfrm>
        </p:spPr>
        <p:txBody>
          <a:bodyPr anchor="b"/>
          <a:lstStyle>
            <a:lvl1pPr>
              <a:defRPr sz="200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93021" y="618741"/>
            <a:ext cx="4397693" cy="3053913"/>
          </a:xfrm>
        </p:spPr>
        <p:txBody>
          <a:bodyPr/>
          <a:lstStyle>
            <a:lvl1pPr>
              <a:defRPr sz="2005"/>
            </a:lvl1pPr>
            <a:lvl2pPr>
              <a:defRPr sz="1754"/>
            </a:lvl2pPr>
            <a:lvl3pPr>
              <a:defRPr sz="1504"/>
            </a:lvl3pPr>
            <a:lvl4pPr>
              <a:defRPr sz="1253"/>
            </a:lvl4pPr>
            <a:lvl5pPr>
              <a:defRPr sz="1253"/>
            </a:lvl5pPr>
            <a:lvl6pPr>
              <a:defRPr sz="1253"/>
            </a:lvl6pPr>
            <a:lvl7pPr>
              <a:defRPr sz="1253"/>
            </a:lvl7pPr>
            <a:lvl8pPr>
              <a:defRPr sz="1253"/>
            </a:lvl8pPr>
            <a:lvl9pPr>
              <a:defRPr sz="125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8349" y="1289209"/>
            <a:ext cx="2801719" cy="2388419"/>
          </a:xfrm>
        </p:spPr>
        <p:txBody>
          <a:bodyPr/>
          <a:lstStyle>
            <a:lvl1pPr marL="0" indent="0">
              <a:buNone/>
              <a:defRPr sz="1003"/>
            </a:lvl1pPr>
            <a:lvl2pPr marL="286482" indent="0">
              <a:buNone/>
              <a:defRPr sz="877"/>
            </a:lvl2pPr>
            <a:lvl3pPr marL="572963" indent="0">
              <a:buNone/>
              <a:defRPr sz="752"/>
            </a:lvl3pPr>
            <a:lvl4pPr marL="859445" indent="0">
              <a:buNone/>
              <a:defRPr sz="627"/>
            </a:lvl4pPr>
            <a:lvl5pPr marL="1145926" indent="0">
              <a:buNone/>
              <a:defRPr sz="627"/>
            </a:lvl5pPr>
            <a:lvl6pPr marL="1432408" indent="0">
              <a:buNone/>
              <a:defRPr sz="627"/>
            </a:lvl6pPr>
            <a:lvl7pPr marL="1718889" indent="0">
              <a:buNone/>
              <a:defRPr sz="627"/>
            </a:lvl7pPr>
            <a:lvl8pPr marL="2005371" indent="0">
              <a:buNone/>
              <a:defRPr sz="627"/>
            </a:lvl8pPr>
            <a:lvl9pPr marL="2291852" indent="0">
              <a:buNone/>
              <a:defRPr sz="62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8B590-067A-43A6-8DF6-51BF94C9BDC8}" type="datetimeFigureOut">
              <a:rPr lang="en-US" smtClean="0"/>
              <a:t>2/10/14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404B8-BA80-4C0B-AA52-5DE7A4E2B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498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349" y="286491"/>
            <a:ext cx="2801719" cy="1002718"/>
          </a:xfrm>
        </p:spPr>
        <p:txBody>
          <a:bodyPr anchor="b"/>
          <a:lstStyle>
            <a:lvl1pPr>
              <a:defRPr sz="200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693021" y="618741"/>
            <a:ext cx="4397693" cy="3053913"/>
          </a:xfrm>
        </p:spPr>
        <p:txBody>
          <a:bodyPr anchor="t"/>
          <a:lstStyle>
            <a:lvl1pPr marL="0" indent="0">
              <a:buNone/>
              <a:defRPr sz="2005"/>
            </a:lvl1pPr>
            <a:lvl2pPr marL="286482" indent="0">
              <a:buNone/>
              <a:defRPr sz="1754"/>
            </a:lvl2pPr>
            <a:lvl3pPr marL="572963" indent="0">
              <a:buNone/>
              <a:defRPr sz="1504"/>
            </a:lvl3pPr>
            <a:lvl4pPr marL="859445" indent="0">
              <a:buNone/>
              <a:defRPr sz="1253"/>
            </a:lvl4pPr>
            <a:lvl5pPr marL="1145926" indent="0">
              <a:buNone/>
              <a:defRPr sz="1253"/>
            </a:lvl5pPr>
            <a:lvl6pPr marL="1432408" indent="0">
              <a:buNone/>
              <a:defRPr sz="1253"/>
            </a:lvl6pPr>
            <a:lvl7pPr marL="1718889" indent="0">
              <a:buNone/>
              <a:defRPr sz="1253"/>
            </a:lvl7pPr>
            <a:lvl8pPr marL="2005371" indent="0">
              <a:buNone/>
              <a:defRPr sz="1253"/>
            </a:lvl8pPr>
            <a:lvl9pPr marL="2291852" indent="0">
              <a:buNone/>
              <a:defRPr sz="1253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8349" y="1289209"/>
            <a:ext cx="2801719" cy="2388419"/>
          </a:xfrm>
        </p:spPr>
        <p:txBody>
          <a:bodyPr/>
          <a:lstStyle>
            <a:lvl1pPr marL="0" indent="0">
              <a:buNone/>
              <a:defRPr sz="1003"/>
            </a:lvl1pPr>
            <a:lvl2pPr marL="286482" indent="0">
              <a:buNone/>
              <a:defRPr sz="877"/>
            </a:lvl2pPr>
            <a:lvl3pPr marL="572963" indent="0">
              <a:buNone/>
              <a:defRPr sz="752"/>
            </a:lvl3pPr>
            <a:lvl4pPr marL="859445" indent="0">
              <a:buNone/>
              <a:defRPr sz="627"/>
            </a:lvl4pPr>
            <a:lvl5pPr marL="1145926" indent="0">
              <a:buNone/>
              <a:defRPr sz="627"/>
            </a:lvl5pPr>
            <a:lvl6pPr marL="1432408" indent="0">
              <a:buNone/>
              <a:defRPr sz="627"/>
            </a:lvl6pPr>
            <a:lvl7pPr marL="1718889" indent="0">
              <a:buNone/>
              <a:defRPr sz="627"/>
            </a:lvl7pPr>
            <a:lvl8pPr marL="2005371" indent="0">
              <a:buNone/>
              <a:defRPr sz="627"/>
            </a:lvl8pPr>
            <a:lvl9pPr marL="2291852" indent="0">
              <a:buNone/>
              <a:defRPr sz="62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8B590-067A-43A6-8DF6-51BF94C9BDC8}" type="datetimeFigureOut">
              <a:rPr lang="en-US" smtClean="0"/>
              <a:t>2/10/14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404B8-BA80-4C0B-AA52-5DE7A4E2B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570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7218" y="228795"/>
            <a:ext cx="7492365" cy="8306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7218" y="1143974"/>
            <a:ext cx="7492365" cy="27266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7218" y="3983019"/>
            <a:ext cx="1954530" cy="2287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78B590-067A-43A6-8DF6-51BF94C9BDC8}" type="datetimeFigureOut">
              <a:rPr lang="en-US" smtClean="0"/>
              <a:t>2/10/14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77503" y="3983019"/>
            <a:ext cx="2931795" cy="2287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35053" y="3983019"/>
            <a:ext cx="1954530" cy="2287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2404B8-BA80-4C0B-AA52-5DE7A4E2B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555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572963" rtl="0" eaLnBrk="1" latinLnBrk="0" hangingPunct="1">
        <a:lnSpc>
          <a:spcPct val="90000"/>
        </a:lnSpc>
        <a:spcBef>
          <a:spcPct val="0"/>
        </a:spcBef>
        <a:buNone/>
        <a:defRPr sz="275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3241" indent="-143241" algn="l" defTabSz="572963" rtl="0" eaLnBrk="1" latinLnBrk="0" hangingPunct="1">
        <a:lnSpc>
          <a:spcPct val="90000"/>
        </a:lnSpc>
        <a:spcBef>
          <a:spcPts val="627"/>
        </a:spcBef>
        <a:buFont typeface="Arial" panose="020B0604020202020204" pitchFamily="34" charset="0"/>
        <a:buChar char="•"/>
        <a:defRPr sz="1754" kern="1200">
          <a:solidFill>
            <a:schemeClr val="tx1"/>
          </a:solidFill>
          <a:latin typeface="+mn-lt"/>
          <a:ea typeface="+mn-ea"/>
          <a:cs typeface="+mn-cs"/>
        </a:defRPr>
      </a:lvl1pPr>
      <a:lvl2pPr marL="429722" indent="-143241" algn="l" defTabSz="572963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504" kern="1200">
          <a:solidFill>
            <a:schemeClr val="tx1"/>
          </a:solidFill>
          <a:latin typeface="+mn-lt"/>
          <a:ea typeface="+mn-ea"/>
          <a:cs typeface="+mn-cs"/>
        </a:defRPr>
      </a:lvl2pPr>
      <a:lvl3pPr marL="716204" indent="-143241" algn="l" defTabSz="572963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253" kern="1200">
          <a:solidFill>
            <a:schemeClr val="tx1"/>
          </a:solidFill>
          <a:latin typeface="+mn-lt"/>
          <a:ea typeface="+mn-ea"/>
          <a:cs typeface="+mn-cs"/>
        </a:defRPr>
      </a:lvl3pPr>
      <a:lvl4pPr marL="1002685" indent="-143241" algn="l" defTabSz="572963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8" kern="1200">
          <a:solidFill>
            <a:schemeClr val="tx1"/>
          </a:solidFill>
          <a:latin typeface="+mn-lt"/>
          <a:ea typeface="+mn-ea"/>
          <a:cs typeface="+mn-cs"/>
        </a:defRPr>
      </a:lvl4pPr>
      <a:lvl5pPr marL="1289167" indent="-143241" algn="l" defTabSz="572963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8" kern="1200">
          <a:solidFill>
            <a:schemeClr val="tx1"/>
          </a:solidFill>
          <a:latin typeface="+mn-lt"/>
          <a:ea typeface="+mn-ea"/>
          <a:cs typeface="+mn-cs"/>
        </a:defRPr>
      </a:lvl5pPr>
      <a:lvl6pPr marL="1575648" indent="-143241" algn="l" defTabSz="572963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8" kern="1200">
          <a:solidFill>
            <a:schemeClr val="tx1"/>
          </a:solidFill>
          <a:latin typeface="+mn-lt"/>
          <a:ea typeface="+mn-ea"/>
          <a:cs typeface="+mn-cs"/>
        </a:defRPr>
      </a:lvl6pPr>
      <a:lvl7pPr marL="1862130" indent="-143241" algn="l" defTabSz="572963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8" kern="1200">
          <a:solidFill>
            <a:schemeClr val="tx1"/>
          </a:solidFill>
          <a:latin typeface="+mn-lt"/>
          <a:ea typeface="+mn-ea"/>
          <a:cs typeface="+mn-cs"/>
        </a:defRPr>
      </a:lvl7pPr>
      <a:lvl8pPr marL="2148611" indent="-143241" algn="l" defTabSz="572963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8" kern="1200">
          <a:solidFill>
            <a:schemeClr val="tx1"/>
          </a:solidFill>
          <a:latin typeface="+mn-lt"/>
          <a:ea typeface="+mn-ea"/>
          <a:cs typeface="+mn-cs"/>
        </a:defRPr>
      </a:lvl8pPr>
      <a:lvl9pPr marL="2435093" indent="-143241" algn="l" defTabSz="572963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2963" rtl="0" eaLnBrk="1" latinLnBrk="0" hangingPunct="1">
        <a:defRPr sz="1128" kern="1200">
          <a:solidFill>
            <a:schemeClr val="tx1"/>
          </a:solidFill>
          <a:latin typeface="+mn-lt"/>
          <a:ea typeface="+mn-ea"/>
          <a:cs typeface="+mn-cs"/>
        </a:defRPr>
      </a:lvl1pPr>
      <a:lvl2pPr marL="286482" algn="l" defTabSz="572963" rtl="0" eaLnBrk="1" latinLnBrk="0" hangingPunct="1">
        <a:defRPr sz="1128" kern="1200">
          <a:solidFill>
            <a:schemeClr val="tx1"/>
          </a:solidFill>
          <a:latin typeface="+mn-lt"/>
          <a:ea typeface="+mn-ea"/>
          <a:cs typeface="+mn-cs"/>
        </a:defRPr>
      </a:lvl2pPr>
      <a:lvl3pPr marL="572963" algn="l" defTabSz="572963" rtl="0" eaLnBrk="1" latinLnBrk="0" hangingPunct="1">
        <a:defRPr sz="1128" kern="1200">
          <a:solidFill>
            <a:schemeClr val="tx1"/>
          </a:solidFill>
          <a:latin typeface="+mn-lt"/>
          <a:ea typeface="+mn-ea"/>
          <a:cs typeface="+mn-cs"/>
        </a:defRPr>
      </a:lvl3pPr>
      <a:lvl4pPr marL="859445" algn="l" defTabSz="572963" rtl="0" eaLnBrk="1" latinLnBrk="0" hangingPunct="1">
        <a:defRPr sz="1128" kern="1200">
          <a:solidFill>
            <a:schemeClr val="tx1"/>
          </a:solidFill>
          <a:latin typeface="+mn-lt"/>
          <a:ea typeface="+mn-ea"/>
          <a:cs typeface="+mn-cs"/>
        </a:defRPr>
      </a:lvl4pPr>
      <a:lvl5pPr marL="1145926" algn="l" defTabSz="572963" rtl="0" eaLnBrk="1" latinLnBrk="0" hangingPunct="1">
        <a:defRPr sz="1128" kern="1200">
          <a:solidFill>
            <a:schemeClr val="tx1"/>
          </a:solidFill>
          <a:latin typeface="+mn-lt"/>
          <a:ea typeface="+mn-ea"/>
          <a:cs typeface="+mn-cs"/>
        </a:defRPr>
      </a:lvl5pPr>
      <a:lvl6pPr marL="1432408" algn="l" defTabSz="572963" rtl="0" eaLnBrk="1" latinLnBrk="0" hangingPunct="1">
        <a:defRPr sz="1128" kern="1200">
          <a:solidFill>
            <a:schemeClr val="tx1"/>
          </a:solidFill>
          <a:latin typeface="+mn-lt"/>
          <a:ea typeface="+mn-ea"/>
          <a:cs typeface="+mn-cs"/>
        </a:defRPr>
      </a:lvl6pPr>
      <a:lvl7pPr marL="1718889" algn="l" defTabSz="572963" rtl="0" eaLnBrk="1" latinLnBrk="0" hangingPunct="1">
        <a:defRPr sz="1128" kern="1200">
          <a:solidFill>
            <a:schemeClr val="tx1"/>
          </a:solidFill>
          <a:latin typeface="+mn-lt"/>
          <a:ea typeface="+mn-ea"/>
          <a:cs typeface="+mn-cs"/>
        </a:defRPr>
      </a:lvl7pPr>
      <a:lvl8pPr marL="2005371" algn="l" defTabSz="572963" rtl="0" eaLnBrk="1" latinLnBrk="0" hangingPunct="1">
        <a:defRPr sz="1128" kern="1200">
          <a:solidFill>
            <a:schemeClr val="tx1"/>
          </a:solidFill>
          <a:latin typeface="+mn-lt"/>
          <a:ea typeface="+mn-ea"/>
          <a:cs typeface="+mn-cs"/>
        </a:defRPr>
      </a:lvl8pPr>
      <a:lvl9pPr marL="2291852" algn="l" defTabSz="572963" rtl="0" eaLnBrk="1" latinLnBrk="0" hangingPunct="1">
        <a:defRPr sz="112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Straight Arrow Connector 30"/>
          <p:cNvCxnSpPr/>
          <p:nvPr/>
        </p:nvCxnSpPr>
        <p:spPr>
          <a:xfrm flipV="1">
            <a:off x="5137773" y="2435562"/>
            <a:ext cx="1961565" cy="665622"/>
          </a:xfrm>
          <a:prstGeom prst="straightConnector1">
            <a:avLst/>
          </a:prstGeom>
          <a:ln w="76200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urved Down Arrow 27"/>
          <p:cNvSpPr/>
          <p:nvPr/>
        </p:nvSpPr>
        <p:spPr>
          <a:xfrm rot="398501" flipH="1">
            <a:off x="3573946" y="927802"/>
            <a:ext cx="1239848" cy="1148317"/>
          </a:xfrm>
          <a:prstGeom prst="curvedDownArrow">
            <a:avLst>
              <a:gd name="adj1" fmla="val 31786"/>
              <a:gd name="adj2" fmla="val 50000"/>
              <a:gd name="adj3" fmla="val 23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151" b="93172" l="1538" r="98741"/>
                    </a14:imgEffect>
                    <a14:imgEffect>
                      <a14:brightnessContrast bright="4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3925" y="-185445"/>
            <a:ext cx="5943600" cy="395849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/>
              <p:cNvSpPr txBox="1"/>
              <p:nvPr/>
            </p:nvSpPr>
            <p:spPr>
              <a:xfrm>
                <a:off x="6405252" y="2703578"/>
                <a:ext cx="261264" cy="553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14:m/>
                <a:endParaRPr lang="en-US" sz="36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5252" y="2703578"/>
                <a:ext cx="261264" cy="553998"/>
              </a:xfrm>
              <a:prstGeom prst="rect">
                <a:avLst/>
              </a:prstGeom>
              <a:blipFill rotWithShape="1">
                <a:blip r:embed="rId4"/>
                <a:stretch>
                  <a:fillRect l="-9091" t="-4348" r="-6818" b="-543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TextBox 46"/>
          <p:cNvSpPr txBox="1"/>
          <p:nvPr/>
        </p:nvSpPr>
        <p:spPr>
          <a:xfrm>
            <a:off x="137160" y="2214584"/>
            <a:ext cx="1359346" cy="110799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3600" dirty="0" err="1" smtClean="0"/>
              <a:t>fiducial</a:t>
            </a:r>
            <a:endParaRPr lang="en-US" sz="3600" dirty="0" smtClean="0"/>
          </a:p>
          <a:p>
            <a:r>
              <a:rPr lang="en-US" sz="3600" dirty="0" smtClean="0"/>
              <a:t>marker</a:t>
            </a:r>
            <a:endParaRPr lang="en-US" sz="3600" dirty="0"/>
          </a:p>
        </p:txBody>
      </p:sp>
      <p:sp>
        <p:nvSpPr>
          <p:cNvPr id="48" name="TextBox 47"/>
          <p:cNvSpPr txBox="1"/>
          <p:nvPr/>
        </p:nvSpPr>
        <p:spPr>
          <a:xfrm>
            <a:off x="3380144" y="3189367"/>
            <a:ext cx="1443024" cy="110799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3600" dirty="0" smtClean="0"/>
              <a:t>ferrous </a:t>
            </a:r>
          </a:p>
          <a:p>
            <a:r>
              <a:rPr lang="en-US" sz="3600" dirty="0" smtClean="0"/>
              <a:t>sphere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930381" y="-92058"/>
            <a:ext cx="824906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3600" dirty="0" smtClean="0"/>
              <a:t>gear</a:t>
            </a:r>
          </a:p>
        </p:txBody>
      </p:sp>
      <p:cxnSp>
        <p:nvCxnSpPr>
          <p:cNvPr id="50" name="Straight Connector 49"/>
          <p:cNvCxnSpPr>
            <a:stCxn id="49" idx="2"/>
          </p:cNvCxnSpPr>
          <p:nvPr/>
        </p:nvCxnSpPr>
        <p:spPr>
          <a:xfrm flipH="1">
            <a:off x="6332325" y="461940"/>
            <a:ext cx="10509" cy="103780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47" idx="3"/>
          </p:cNvCxnSpPr>
          <p:nvPr/>
        </p:nvCxnSpPr>
        <p:spPr>
          <a:xfrm flipV="1">
            <a:off x="1496506" y="2766060"/>
            <a:ext cx="324674" cy="252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4800718" y="3743365"/>
            <a:ext cx="39445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>
            <a:off x="5195175" y="3472155"/>
            <a:ext cx="12" cy="2712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Curved Down Arrow 53"/>
          <p:cNvSpPr/>
          <p:nvPr/>
        </p:nvSpPr>
        <p:spPr>
          <a:xfrm rot="398501" flipH="1">
            <a:off x="3587181" y="910200"/>
            <a:ext cx="843806" cy="1148317"/>
          </a:xfrm>
          <a:custGeom>
            <a:avLst/>
            <a:gdLst>
              <a:gd name="connsiteX0" fmla="*/ 952769 w 1239848"/>
              <a:gd name="connsiteY0" fmla="*/ 1148317 h 1148317"/>
              <a:gd name="connsiteX1" fmla="*/ 654781 w 1239848"/>
              <a:gd name="connsiteY1" fmla="*/ 876947 h 1148317"/>
              <a:gd name="connsiteX2" fmla="*/ 759358 w 1239848"/>
              <a:gd name="connsiteY2" fmla="*/ 876947 h 1148317"/>
              <a:gd name="connsiteX3" fmla="*/ 385134 w 1239848"/>
              <a:gd name="connsiteY3" fmla="*/ 0 h 1148317"/>
              <a:gd name="connsiteX4" fmla="*/ 750137 w 1239848"/>
              <a:gd name="connsiteY4" fmla="*/ 0 h 1148317"/>
              <a:gd name="connsiteX5" fmla="*/ 1124361 w 1239848"/>
              <a:gd name="connsiteY5" fmla="*/ 876947 h 1148317"/>
              <a:gd name="connsiteX6" fmla="*/ 1228939 w 1239848"/>
              <a:gd name="connsiteY6" fmla="*/ 876947 h 1148317"/>
              <a:gd name="connsiteX7" fmla="*/ 952769 w 1239848"/>
              <a:gd name="connsiteY7" fmla="*/ 1148317 h 1148317"/>
              <a:gd name="connsiteX0" fmla="*/ 567635 w 1239848"/>
              <a:gd name="connsiteY0" fmla="*/ 137113 h 1148317"/>
              <a:gd name="connsiteX1" fmla="*/ 365004 w 1239848"/>
              <a:gd name="connsiteY1" fmla="*/ 1148317 h 1148317"/>
              <a:gd name="connsiteX2" fmla="*/ 0 w 1239848"/>
              <a:gd name="connsiteY2" fmla="*/ 1148317 h 1148317"/>
              <a:gd name="connsiteX3" fmla="*/ 27711 w 1239848"/>
              <a:gd name="connsiteY3" fmla="*/ 720613 h 1148317"/>
              <a:gd name="connsiteX4" fmla="*/ 567635 w 1239848"/>
              <a:gd name="connsiteY4" fmla="*/ 137113 h 1148317"/>
              <a:gd name="connsiteX0" fmla="*/ 567635 w 1239848"/>
              <a:gd name="connsiteY0" fmla="*/ 137113 h 1148317"/>
              <a:gd name="connsiteX1" fmla="*/ 365004 w 1239848"/>
              <a:gd name="connsiteY1" fmla="*/ 1148317 h 1148317"/>
              <a:gd name="connsiteX2" fmla="*/ 0 w 1239848"/>
              <a:gd name="connsiteY2" fmla="*/ 1148317 h 1148317"/>
              <a:gd name="connsiteX3" fmla="*/ 385133 w 1239848"/>
              <a:gd name="connsiteY3" fmla="*/ 0 h 1148317"/>
              <a:gd name="connsiteX4" fmla="*/ 750137 w 1239848"/>
              <a:gd name="connsiteY4" fmla="*/ 0 h 1148317"/>
              <a:gd name="connsiteX5" fmla="*/ 1124361 w 1239848"/>
              <a:gd name="connsiteY5" fmla="*/ 876947 h 1148317"/>
              <a:gd name="connsiteX6" fmla="*/ 1228939 w 1239848"/>
              <a:gd name="connsiteY6" fmla="*/ 876947 h 1148317"/>
              <a:gd name="connsiteX7" fmla="*/ 952769 w 1239848"/>
              <a:gd name="connsiteY7" fmla="*/ 1148317 h 1148317"/>
              <a:gd name="connsiteX8" fmla="*/ 654781 w 1239848"/>
              <a:gd name="connsiteY8" fmla="*/ 876947 h 1148317"/>
              <a:gd name="connsiteX9" fmla="*/ 759358 w 1239848"/>
              <a:gd name="connsiteY9" fmla="*/ 876947 h 1148317"/>
              <a:gd name="connsiteX10" fmla="*/ 385134 w 1239848"/>
              <a:gd name="connsiteY10" fmla="*/ 0 h 1148317"/>
              <a:gd name="connsiteX0" fmla="*/ 952769 w 1228939"/>
              <a:gd name="connsiteY0" fmla="*/ 1148317 h 1148317"/>
              <a:gd name="connsiteX1" fmla="*/ 654781 w 1228939"/>
              <a:gd name="connsiteY1" fmla="*/ 876947 h 1148317"/>
              <a:gd name="connsiteX2" fmla="*/ 759358 w 1228939"/>
              <a:gd name="connsiteY2" fmla="*/ 876947 h 1148317"/>
              <a:gd name="connsiteX3" fmla="*/ 385134 w 1228939"/>
              <a:gd name="connsiteY3" fmla="*/ 0 h 1148317"/>
              <a:gd name="connsiteX4" fmla="*/ 750137 w 1228939"/>
              <a:gd name="connsiteY4" fmla="*/ 0 h 1148317"/>
              <a:gd name="connsiteX5" fmla="*/ 1124361 w 1228939"/>
              <a:gd name="connsiteY5" fmla="*/ 876947 h 1148317"/>
              <a:gd name="connsiteX6" fmla="*/ 1228939 w 1228939"/>
              <a:gd name="connsiteY6" fmla="*/ 876947 h 1148317"/>
              <a:gd name="connsiteX7" fmla="*/ 952769 w 1228939"/>
              <a:gd name="connsiteY7" fmla="*/ 1148317 h 1148317"/>
              <a:gd name="connsiteX0" fmla="*/ 567635 w 1228939"/>
              <a:gd name="connsiteY0" fmla="*/ 137113 h 1148317"/>
              <a:gd name="connsiteX1" fmla="*/ 365004 w 1228939"/>
              <a:gd name="connsiteY1" fmla="*/ 1148317 h 1148317"/>
              <a:gd name="connsiteX2" fmla="*/ 0 w 1228939"/>
              <a:gd name="connsiteY2" fmla="*/ 1148317 h 1148317"/>
              <a:gd name="connsiteX3" fmla="*/ 567635 w 1228939"/>
              <a:gd name="connsiteY3" fmla="*/ 137113 h 1148317"/>
              <a:gd name="connsiteX0" fmla="*/ 567635 w 1228939"/>
              <a:gd name="connsiteY0" fmla="*/ 137113 h 1148317"/>
              <a:gd name="connsiteX1" fmla="*/ 365004 w 1228939"/>
              <a:gd name="connsiteY1" fmla="*/ 1148317 h 1148317"/>
              <a:gd name="connsiteX2" fmla="*/ 0 w 1228939"/>
              <a:gd name="connsiteY2" fmla="*/ 1148317 h 1148317"/>
              <a:gd name="connsiteX3" fmla="*/ 385133 w 1228939"/>
              <a:gd name="connsiteY3" fmla="*/ 0 h 1148317"/>
              <a:gd name="connsiteX4" fmla="*/ 750137 w 1228939"/>
              <a:gd name="connsiteY4" fmla="*/ 0 h 1148317"/>
              <a:gd name="connsiteX5" fmla="*/ 1124361 w 1228939"/>
              <a:gd name="connsiteY5" fmla="*/ 876947 h 1148317"/>
              <a:gd name="connsiteX6" fmla="*/ 1228939 w 1228939"/>
              <a:gd name="connsiteY6" fmla="*/ 876947 h 1148317"/>
              <a:gd name="connsiteX7" fmla="*/ 952769 w 1228939"/>
              <a:gd name="connsiteY7" fmla="*/ 1148317 h 1148317"/>
              <a:gd name="connsiteX8" fmla="*/ 654781 w 1228939"/>
              <a:gd name="connsiteY8" fmla="*/ 876947 h 1148317"/>
              <a:gd name="connsiteX9" fmla="*/ 759358 w 1228939"/>
              <a:gd name="connsiteY9" fmla="*/ 876947 h 1148317"/>
              <a:gd name="connsiteX10" fmla="*/ 385134 w 1228939"/>
              <a:gd name="connsiteY10" fmla="*/ 0 h 1148317"/>
              <a:gd name="connsiteX0" fmla="*/ 952769 w 1228939"/>
              <a:gd name="connsiteY0" fmla="*/ 1148317 h 1148317"/>
              <a:gd name="connsiteX1" fmla="*/ 654781 w 1228939"/>
              <a:gd name="connsiteY1" fmla="*/ 876947 h 1148317"/>
              <a:gd name="connsiteX2" fmla="*/ 759358 w 1228939"/>
              <a:gd name="connsiteY2" fmla="*/ 876947 h 1148317"/>
              <a:gd name="connsiteX3" fmla="*/ 385134 w 1228939"/>
              <a:gd name="connsiteY3" fmla="*/ 0 h 1148317"/>
              <a:gd name="connsiteX4" fmla="*/ 750137 w 1228939"/>
              <a:gd name="connsiteY4" fmla="*/ 0 h 1148317"/>
              <a:gd name="connsiteX5" fmla="*/ 1124361 w 1228939"/>
              <a:gd name="connsiteY5" fmla="*/ 876947 h 1148317"/>
              <a:gd name="connsiteX6" fmla="*/ 1228939 w 1228939"/>
              <a:gd name="connsiteY6" fmla="*/ 876947 h 1148317"/>
              <a:gd name="connsiteX7" fmla="*/ 952769 w 1228939"/>
              <a:gd name="connsiteY7" fmla="*/ 1148317 h 1148317"/>
              <a:gd name="connsiteX0" fmla="*/ 567635 w 1228939"/>
              <a:gd name="connsiteY0" fmla="*/ 137113 h 1148317"/>
              <a:gd name="connsiteX1" fmla="*/ 365004 w 1228939"/>
              <a:gd name="connsiteY1" fmla="*/ 1148317 h 1148317"/>
              <a:gd name="connsiteX2" fmla="*/ 0 w 1228939"/>
              <a:gd name="connsiteY2" fmla="*/ 1148317 h 1148317"/>
              <a:gd name="connsiteX3" fmla="*/ 567635 w 1228939"/>
              <a:gd name="connsiteY3" fmla="*/ 137113 h 1148317"/>
              <a:gd name="connsiteX0" fmla="*/ 567635 w 1228939"/>
              <a:gd name="connsiteY0" fmla="*/ 137113 h 1148317"/>
              <a:gd name="connsiteX1" fmla="*/ 365004 w 1228939"/>
              <a:gd name="connsiteY1" fmla="*/ 1148317 h 1148317"/>
              <a:gd name="connsiteX2" fmla="*/ 385133 w 1228939"/>
              <a:gd name="connsiteY2" fmla="*/ 0 h 1148317"/>
              <a:gd name="connsiteX3" fmla="*/ 750137 w 1228939"/>
              <a:gd name="connsiteY3" fmla="*/ 0 h 1148317"/>
              <a:gd name="connsiteX4" fmla="*/ 1124361 w 1228939"/>
              <a:gd name="connsiteY4" fmla="*/ 876947 h 1148317"/>
              <a:gd name="connsiteX5" fmla="*/ 1228939 w 1228939"/>
              <a:gd name="connsiteY5" fmla="*/ 876947 h 1148317"/>
              <a:gd name="connsiteX6" fmla="*/ 952769 w 1228939"/>
              <a:gd name="connsiteY6" fmla="*/ 1148317 h 1148317"/>
              <a:gd name="connsiteX7" fmla="*/ 654781 w 1228939"/>
              <a:gd name="connsiteY7" fmla="*/ 876947 h 1148317"/>
              <a:gd name="connsiteX8" fmla="*/ 759358 w 1228939"/>
              <a:gd name="connsiteY8" fmla="*/ 876947 h 1148317"/>
              <a:gd name="connsiteX9" fmla="*/ 385134 w 1228939"/>
              <a:gd name="connsiteY9" fmla="*/ 0 h 1148317"/>
              <a:gd name="connsiteX0" fmla="*/ 587765 w 863935"/>
              <a:gd name="connsiteY0" fmla="*/ 1148317 h 1148317"/>
              <a:gd name="connsiteX1" fmla="*/ 289777 w 863935"/>
              <a:gd name="connsiteY1" fmla="*/ 876947 h 1148317"/>
              <a:gd name="connsiteX2" fmla="*/ 394354 w 863935"/>
              <a:gd name="connsiteY2" fmla="*/ 876947 h 1148317"/>
              <a:gd name="connsiteX3" fmla="*/ 20130 w 863935"/>
              <a:gd name="connsiteY3" fmla="*/ 0 h 1148317"/>
              <a:gd name="connsiteX4" fmla="*/ 385133 w 863935"/>
              <a:gd name="connsiteY4" fmla="*/ 0 h 1148317"/>
              <a:gd name="connsiteX5" fmla="*/ 759357 w 863935"/>
              <a:gd name="connsiteY5" fmla="*/ 876947 h 1148317"/>
              <a:gd name="connsiteX6" fmla="*/ 863935 w 863935"/>
              <a:gd name="connsiteY6" fmla="*/ 876947 h 1148317"/>
              <a:gd name="connsiteX7" fmla="*/ 587765 w 863935"/>
              <a:gd name="connsiteY7" fmla="*/ 1148317 h 1148317"/>
              <a:gd name="connsiteX0" fmla="*/ 202631 w 863935"/>
              <a:gd name="connsiteY0" fmla="*/ 137113 h 1148317"/>
              <a:gd name="connsiteX1" fmla="*/ 0 w 863935"/>
              <a:gd name="connsiteY1" fmla="*/ 1148317 h 1148317"/>
              <a:gd name="connsiteX2" fmla="*/ 202631 w 863935"/>
              <a:gd name="connsiteY2" fmla="*/ 137113 h 1148317"/>
              <a:gd name="connsiteX0" fmla="*/ 202631 w 863935"/>
              <a:gd name="connsiteY0" fmla="*/ 137113 h 1148317"/>
              <a:gd name="connsiteX1" fmla="*/ 0 w 863935"/>
              <a:gd name="connsiteY1" fmla="*/ 1148317 h 1148317"/>
              <a:gd name="connsiteX2" fmla="*/ 20129 w 863935"/>
              <a:gd name="connsiteY2" fmla="*/ 0 h 1148317"/>
              <a:gd name="connsiteX3" fmla="*/ 385133 w 863935"/>
              <a:gd name="connsiteY3" fmla="*/ 0 h 1148317"/>
              <a:gd name="connsiteX4" fmla="*/ 759357 w 863935"/>
              <a:gd name="connsiteY4" fmla="*/ 876947 h 1148317"/>
              <a:gd name="connsiteX5" fmla="*/ 863935 w 863935"/>
              <a:gd name="connsiteY5" fmla="*/ 876947 h 1148317"/>
              <a:gd name="connsiteX6" fmla="*/ 587765 w 863935"/>
              <a:gd name="connsiteY6" fmla="*/ 1148317 h 1148317"/>
              <a:gd name="connsiteX7" fmla="*/ 289777 w 863935"/>
              <a:gd name="connsiteY7" fmla="*/ 876947 h 1148317"/>
              <a:gd name="connsiteX8" fmla="*/ 394354 w 863935"/>
              <a:gd name="connsiteY8" fmla="*/ 876947 h 1148317"/>
              <a:gd name="connsiteX9" fmla="*/ 20130 w 863935"/>
              <a:gd name="connsiteY9" fmla="*/ 0 h 1148317"/>
              <a:gd name="connsiteX0" fmla="*/ 587765 w 863935"/>
              <a:gd name="connsiteY0" fmla="*/ 1148317 h 1148317"/>
              <a:gd name="connsiteX1" fmla="*/ 289777 w 863935"/>
              <a:gd name="connsiteY1" fmla="*/ 876947 h 1148317"/>
              <a:gd name="connsiteX2" fmla="*/ 394354 w 863935"/>
              <a:gd name="connsiteY2" fmla="*/ 876947 h 1148317"/>
              <a:gd name="connsiteX3" fmla="*/ 20130 w 863935"/>
              <a:gd name="connsiteY3" fmla="*/ 0 h 1148317"/>
              <a:gd name="connsiteX4" fmla="*/ 385133 w 863935"/>
              <a:gd name="connsiteY4" fmla="*/ 0 h 1148317"/>
              <a:gd name="connsiteX5" fmla="*/ 759357 w 863935"/>
              <a:gd name="connsiteY5" fmla="*/ 876947 h 1148317"/>
              <a:gd name="connsiteX6" fmla="*/ 863935 w 863935"/>
              <a:gd name="connsiteY6" fmla="*/ 876947 h 1148317"/>
              <a:gd name="connsiteX7" fmla="*/ 587765 w 863935"/>
              <a:gd name="connsiteY7" fmla="*/ 1148317 h 1148317"/>
              <a:gd name="connsiteX0" fmla="*/ 202631 w 863935"/>
              <a:gd name="connsiteY0" fmla="*/ 137113 h 1148317"/>
              <a:gd name="connsiteX1" fmla="*/ 0 w 863935"/>
              <a:gd name="connsiteY1" fmla="*/ 1148317 h 1148317"/>
              <a:gd name="connsiteX2" fmla="*/ 202631 w 863935"/>
              <a:gd name="connsiteY2" fmla="*/ 137113 h 1148317"/>
              <a:gd name="connsiteX0" fmla="*/ 202631 w 863935"/>
              <a:gd name="connsiteY0" fmla="*/ 137113 h 1148317"/>
              <a:gd name="connsiteX1" fmla="*/ 20129 w 863935"/>
              <a:gd name="connsiteY1" fmla="*/ 0 h 1148317"/>
              <a:gd name="connsiteX2" fmla="*/ 385133 w 863935"/>
              <a:gd name="connsiteY2" fmla="*/ 0 h 1148317"/>
              <a:gd name="connsiteX3" fmla="*/ 759357 w 863935"/>
              <a:gd name="connsiteY3" fmla="*/ 876947 h 1148317"/>
              <a:gd name="connsiteX4" fmla="*/ 863935 w 863935"/>
              <a:gd name="connsiteY4" fmla="*/ 876947 h 1148317"/>
              <a:gd name="connsiteX5" fmla="*/ 587765 w 863935"/>
              <a:gd name="connsiteY5" fmla="*/ 1148317 h 1148317"/>
              <a:gd name="connsiteX6" fmla="*/ 289777 w 863935"/>
              <a:gd name="connsiteY6" fmla="*/ 876947 h 1148317"/>
              <a:gd name="connsiteX7" fmla="*/ 394354 w 863935"/>
              <a:gd name="connsiteY7" fmla="*/ 876947 h 1148317"/>
              <a:gd name="connsiteX8" fmla="*/ 20130 w 863935"/>
              <a:gd name="connsiteY8" fmla="*/ 0 h 1148317"/>
              <a:gd name="connsiteX0" fmla="*/ 587765 w 863935"/>
              <a:gd name="connsiteY0" fmla="*/ 1148317 h 1148317"/>
              <a:gd name="connsiteX1" fmla="*/ 289777 w 863935"/>
              <a:gd name="connsiteY1" fmla="*/ 876947 h 1148317"/>
              <a:gd name="connsiteX2" fmla="*/ 394354 w 863935"/>
              <a:gd name="connsiteY2" fmla="*/ 876947 h 1148317"/>
              <a:gd name="connsiteX3" fmla="*/ 20130 w 863935"/>
              <a:gd name="connsiteY3" fmla="*/ 0 h 1148317"/>
              <a:gd name="connsiteX4" fmla="*/ 385133 w 863935"/>
              <a:gd name="connsiteY4" fmla="*/ 0 h 1148317"/>
              <a:gd name="connsiteX5" fmla="*/ 759357 w 863935"/>
              <a:gd name="connsiteY5" fmla="*/ 876947 h 1148317"/>
              <a:gd name="connsiteX6" fmla="*/ 863935 w 863935"/>
              <a:gd name="connsiteY6" fmla="*/ 876947 h 1148317"/>
              <a:gd name="connsiteX7" fmla="*/ 587765 w 863935"/>
              <a:gd name="connsiteY7" fmla="*/ 1148317 h 1148317"/>
              <a:gd name="connsiteX0" fmla="*/ 202631 w 863935"/>
              <a:gd name="connsiteY0" fmla="*/ 137113 h 1148317"/>
              <a:gd name="connsiteX1" fmla="*/ 0 w 863935"/>
              <a:gd name="connsiteY1" fmla="*/ 1148317 h 1148317"/>
              <a:gd name="connsiteX2" fmla="*/ 202631 w 863935"/>
              <a:gd name="connsiteY2" fmla="*/ 137113 h 1148317"/>
              <a:gd name="connsiteX0" fmla="*/ 202631 w 863935"/>
              <a:gd name="connsiteY0" fmla="*/ 137113 h 1148317"/>
              <a:gd name="connsiteX1" fmla="*/ 20129 w 863935"/>
              <a:gd name="connsiteY1" fmla="*/ 0 h 1148317"/>
              <a:gd name="connsiteX2" fmla="*/ 385133 w 863935"/>
              <a:gd name="connsiteY2" fmla="*/ 0 h 1148317"/>
              <a:gd name="connsiteX3" fmla="*/ 759357 w 863935"/>
              <a:gd name="connsiteY3" fmla="*/ 876947 h 1148317"/>
              <a:gd name="connsiteX4" fmla="*/ 863935 w 863935"/>
              <a:gd name="connsiteY4" fmla="*/ 876947 h 1148317"/>
              <a:gd name="connsiteX5" fmla="*/ 587765 w 863935"/>
              <a:gd name="connsiteY5" fmla="*/ 1148317 h 1148317"/>
              <a:gd name="connsiteX6" fmla="*/ 289777 w 863935"/>
              <a:gd name="connsiteY6" fmla="*/ 876947 h 1148317"/>
              <a:gd name="connsiteX7" fmla="*/ 394354 w 863935"/>
              <a:gd name="connsiteY7" fmla="*/ 876947 h 1148317"/>
              <a:gd name="connsiteX8" fmla="*/ 20130 w 863935"/>
              <a:gd name="connsiteY8" fmla="*/ 0 h 1148317"/>
              <a:gd name="connsiteX0" fmla="*/ 571170 w 847340"/>
              <a:gd name="connsiteY0" fmla="*/ 1148317 h 1148317"/>
              <a:gd name="connsiteX1" fmla="*/ 273182 w 847340"/>
              <a:gd name="connsiteY1" fmla="*/ 876947 h 1148317"/>
              <a:gd name="connsiteX2" fmla="*/ 377759 w 847340"/>
              <a:gd name="connsiteY2" fmla="*/ 876947 h 1148317"/>
              <a:gd name="connsiteX3" fmla="*/ 3535 w 847340"/>
              <a:gd name="connsiteY3" fmla="*/ 0 h 1148317"/>
              <a:gd name="connsiteX4" fmla="*/ 368538 w 847340"/>
              <a:gd name="connsiteY4" fmla="*/ 0 h 1148317"/>
              <a:gd name="connsiteX5" fmla="*/ 742762 w 847340"/>
              <a:gd name="connsiteY5" fmla="*/ 876947 h 1148317"/>
              <a:gd name="connsiteX6" fmla="*/ 847340 w 847340"/>
              <a:gd name="connsiteY6" fmla="*/ 876947 h 1148317"/>
              <a:gd name="connsiteX7" fmla="*/ 571170 w 847340"/>
              <a:gd name="connsiteY7" fmla="*/ 1148317 h 1148317"/>
              <a:gd name="connsiteX0" fmla="*/ 186036 w 847340"/>
              <a:gd name="connsiteY0" fmla="*/ 137113 h 1148317"/>
              <a:gd name="connsiteX1" fmla="*/ 40708 w 847340"/>
              <a:gd name="connsiteY1" fmla="*/ 203246 h 1148317"/>
              <a:gd name="connsiteX2" fmla="*/ 186036 w 847340"/>
              <a:gd name="connsiteY2" fmla="*/ 137113 h 1148317"/>
              <a:gd name="connsiteX0" fmla="*/ 186036 w 847340"/>
              <a:gd name="connsiteY0" fmla="*/ 137113 h 1148317"/>
              <a:gd name="connsiteX1" fmla="*/ 3534 w 847340"/>
              <a:gd name="connsiteY1" fmla="*/ 0 h 1148317"/>
              <a:gd name="connsiteX2" fmla="*/ 368538 w 847340"/>
              <a:gd name="connsiteY2" fmla="*/ 0 h 1148317"/>
              <a:gd name="connsiteX3" fmla="*/ 742762 w 847340"/>
              <a:gd name="connsiteY3" fmla="*/ 876947 h 1148317"/>
              <a:gd name="connsiteX4" fmla="*/ 847340 w 847340"/>
              <a:gd name="connsiteY4" fmla="*/ 876947 h 1148317"/>
              <a:gd name="connsiteX5" fmla="*/ 571170 w 847340"/>
              <a:gd name="connsiteY5" fmla="*/ 1148317 h 1148317"/>
              <a:gd name="connsiteX6" fmla="*/ 273182 w 847340"/>
              <a:gd name="connsiteY6" fmla="*/ 876947 h 1148317"/>
              <a:gd name="connsiteX7" fmla="*/ 377759 w 847340"/>
              <a:gd name="connsiteY7" fmla="*/ 876947 h 1148317"/>
              <a:gd name="connsiteX8" fmla="*/ 3535 w 847340"/>
              <a:gd name="connsiteY8" fmla="*/ 0 h 1148317"/>
              <a:gd name="connsiteX0" fmla="*/ 571170 w 847340"/>
              <a:gd name="connsiteY0" fmla="*/ 1148317 h 1148317"/>
              <a:gd name="connsiteX1" fmla="*/ 273182 w 847340"/>
              <a:gd name="connsiteY1" fmla="*/ 876947 h 1148317"/>
              <a:gd name="connsiteX2" fmla="*/ 377759 w 847340"/>
              <a:gd name="connsiteY2" fmla="*/ 876947 h 1148317"/>
              <a:gd name="connsiteX3" fmla="*/ 3535 w 847340"/>
              <a:gd name="connsiteY3" fmla="*/ 0 h 1148317"/>
              <a:gd name="connsiteX4" fmla="*/ 368538 w 847340"/>
              <a:gd name="connsiteY4" fmla="*/ 0 h 1148317"/>
              <a:gd name="connsiteX5" fmla="*/ 742762 w 847340"/>
              <a:gd name="connsiteY5" fmla="*/ 876947 h 1148317"/>
              <a:gd name="connsiteX6" fmla="*/ 847340 w 847340"/>
              <a:gd name="connsiteY6" fmla="*/ 876947 h 1148317"/>
              <a:gd name="connsiteX7" fmla="*/ 571170 w 847340"/>
              <a:gd name="connsiteY7" fmla="*/ 1148317 h 1148317"/>
              <a:gd name="connsiteX0" fmla="*/ 186036 w 847340"/>
              <a:gd name="connsiteY0" fmla="*/ 137113 h 1148317"/>
              <a:gd name="connsiteX1" fmla="*/ 40708 w 847340"/>
              <a:gd name="connsiteY1" fmla="*/ 203246 h 1148317"/>
              <a:gd name="connsiteX2" fmla="*/ 186036 w 847340"/>
              <a:gd name="connsiteY2" fmla="*/ 137113 h 1148317"/>
              <a:gd name="connsiteX0" fmla="*/ 186036 w 847340"/>
              <a:gd name="connsiteY0" fmla="*/ 137113 h 1148317"/>
              <a:gd name="connsiteX1" fmla="*/ 3534 w 847340"/>
              <a:gd name="connsiteY1" fmla="*/ 0 h 1148317"/>
              <a:gd name="connsiteX2" fmla="*/ 368538 w 847340"/>
              <a:gd name="connsiteY2" fmla="*/ 0 h 1148317"/>
              <a:gd name="connsiteX3" fmla="*/ 742762 w 847340"/>
              <a:gd name="connsiteY3" fmla="*/ 876947 h 1148317"/>
              <a:gd name="connsiteX4" fmla="*/ 847340 w 847340"/>
              <a:gd name="connsiteY4" fmla="*/ 876947 h 1148317"/>
              <a:gd name="connsiteX5" fmla="*/ 571170 w 847340"/>
              <a:gd name="connsiteY5" fmla="*/ 1148317 h 1148317"/>
              <a:gd name="connsiteX6" fmla="*/ 273182 w 847340"/>
              <a:gd name="connsiteY6" fmla="*/ 876947 h 1148317"/>
              <a:gd name="connsiteX7" fmla="*/ 377759 w 847340"/>
              <a:gd name="connsiteY7" fmla="*/ 876947 h 1148317"/>
              <a:gd name="connsiteX8" fmla="*/ 3535 w 847340"/>
              <a:gd name="connsiteY8" fmla="*/ 0 h 1148317"/>
              <a:gd name="connsiteX0" fmla="*/ 571170 w 847340"/>
              <a:gd name="connsiteY0" fmla="*/ 1148317 h 1148317"/>
              <a:gd name="connsiteX1" fmla="*/ 273182 w 847340"/>
              <a:gd name="connsiteY1" fmla="*/ 876947 h 1148317"/>
              <a:gd name="connsiteX2" fmla="*/ 377759 w 847340"/>
              <a:gd name="connsiteY2" fmla="*/ 876947 h 1148317"/>
              <a:gd name="connsiteX3" fmla="*/ 3535 w 847340"/>
              <a:gd name="connsiteY3" fmla="*/ 0 h 1148317"/>
              <a:gd name="connsiteX4" fmla="*/ 368538 w 847340"/>
              <a:gd name="connsiteY4" fmla="*/ 0 h 1148317"/>
              <a:gd name="connsiteX5" fmla="*/ 742762 w 847340"/>
              <a:gd name="connsiteY5" fmla="*/ 876947 h 1148317"/>
              <a:gd name="connsiteX6" fmla="*/ 847340 w 847340"/>
              <a:gd name="connsiteY6" fmla="*/ 876947 h 1148317"/>
              <a:gd name="connsiteX7" fmla="*/ 571170 w 847340"/>
              <a:gd name="connsiteY7" fmla="*/ 1148317 h 1148317"/>
              <a:gd name="connsiteX0" fmla="*/ 186036 w 847340"/>
              <a:gd name="connsiteY0" fmla="*/ 137113 h 1148317"/>
              <a:gd name="connsiteX1" fmla="*/ 60472 w 847340"/>
              <a:gd name="connsiteY1" fmla="*/ 95269 h 1148317"/>
              <a:gd name="connsiteX2" fmla="*/ 186036 w 847340"/>
              <a:gd name="connsiteY2" fmla="*/ 137113 h 1148317"/>
              <a:gd name="connsiteX0" fmla="*/ 186036 w 847340"/>
              <a:gd name="connsiteY0" fmla="*/ 137113 h 1148317"/>
              <a:gd name="connsiteX1" fmla="*/ 3534 w 847340"/>
              <a:gd name="connsiteY1" fmla="*/ 0 h 1148317"/>
              <a:gd name="connsiteX2" fmla="*/ 368538 w 847340"/>
              <a:gd name="connsiteY2" fmla="*/ 0 h 1148317"/>
              <a:gd name="connsiteX3" fmla="*/ 742762 w 847340"/>
              <a:gd name="connsiteY3" fmla="*/ 876947 h 1148317"/>
              <a:gd name="connsiteX4" fmla="*/ 847340 w 847340"/>
              <a:gd name="connsiteY4" fmla="*/ 876947 h 1148317"/>
              <a:gd name="connsiteX5" fmla="*/ 571170 w 847340"/>
              <a:gd name="connsiteY5" fmla="*/ 1148317 h 1148317"/>
              <a:gd name="connsiteX6" fmla="*/ 273182 w 847340"/>
              <a:gd name="connsiteY6" fmla="*/ 876947 h 1148317"/>
              <a:gd name="connsiteX7" fmla="*/ 377759 w 847340"/>
              <a:gd name="connsiteY7" fmla="*/ 876947 h 1148317"/>
              <a:gd name="connsiteX8" fmla="*/ 3535 w 847340"/>
              <a:gd name="connsiteY8" fmla="*/ 0 h 1148317"/>
              <a:gd name="connsiteX0" fmla="*/ 571170 w 847340"/>
              <a:gd name="connsiteY0" fmla="*/ 1148317 h 1148317"/>
              <a:gd name="connsiteX1" fmla="*/ 273182 w 847340"/>
              <a:gd name="connsiteY1" fmla="*/ 876947 h 1148317"/>
              <a:gd name="connsiteX2" fmla="*/ 377759 w 847340"/>
              <a:gd name="connsiteY2" fmla="*/ 876947 h 1148317"/>
              <a:gd name="connsiteX3" fmla="*/ 3535 w 847340"/>
              <a:gd name="connsiteY3" fmla="*/ 0 h 1148317"/>
              <a:gd name="connsiteX4" fmla="*/ 368538 w 847340"/>
              <a:gd name="connsiteY4" fmla="*/ 0 h 1148317"/>
              <a:gd name="connsiteX5" fmla="*/ 742762 w 847340"/>
              <a:gd name="connsiteY5" fmla="*/ 876947 h 1148317"/>
              <a:gd name="connsiteX6" fmla="*/ 847340 w 847340"/>
              <a:gd name="connsiteY6" fmla="*/ 876947 h 1148317"/>
              <a:gd name="connsiteX7" fmla="*/ 571170 w 847340"/>
              <a:gd name="connsiteY7" fmla="*/ 1148317 h 1148317"/>
              <a:gd name="connsiteX0" fmla="*/ 186036 w 847340"/>
              <a:gd name="connsiteY0" fmla="*/ 137113 h 1148317"/>
              <a:gd name="connsiteX1" fmla="*/ 234238 w 847340"/>
              <a:gd name="connsiteY1" fmla="*/ 105914 h 1148317"/>
              <a:gd name="connsiteX2" fmla="*/ 186036 w 847340"/>
              <a:gd name="connsiteY2" fmla="*/ 137113 h 1148317"/>
              <a:gd name="connsiteX0" fmla="*/ 186036 w 847340"/>
              <a:gd name="connsiteY0" fmla="*/ 137113 h 1148317"/>
              <a:gd name="connsiteX1" fmla="*/ 3534 w 847340"/>
              <a:gd name="connsiteY1" fmla="*/ 0 h 1148317"/>
              <a:gd name="connsiteX2" fmla="*/ 368538 w 847340"/>
              <a:gd name="connsiteY2" fmla="*/ 0 h 1148317"/>
              <a:gd name="connsiteX3" fmla="*/ 742762 w 847340"/>
              <a:gd name="connsiteY3" fmla="*/ 876947 h 1148317"/>
              <a:gd name="connsiteX4" fmla="*/ 847340 w 847340"/>
              <a:gd name="connsiteY4" fmla="*/ 876947 h 1148317"/>
              <a:gd name="connsiteX5" fmla="*/ 571170 w 847340"/>
              <a:gd name="connsiteY5" fmla="*/ 1148317 h 1148317"/>
              <a:gd name="connsiteX6" fmla="*/ 273182 w 847340"/>
              <a:gd name="connsiteY6" fmla="*/ 876947 h 1148317"/>
              <a:gd name="connsiteX7" fmla="*/ 377759 w 847340"/>
              <a:gd name="connsiteY7" fmla="*/ 876947 h 1148317"/>
              <a:gd name="connsiteX8" fmla="*/ 3535 w 847340"/>
              <a:gd name="connsiteY8" fmla="*/ 0 h 1148317"/>
              <a:gd name="connsiteX0" fmla="*/ 571170 w 847340"/>
              <a:gd name="connsiteY0" fmla="*/ 1148317 h 1148317"/>
              <a:gd name="connsiteX1" fmla="*/ 273182 w 847340"/>
              <a:gd name="connsiteY1" fmla="*/ 876947 h 1148317"/>
              <a:gd name="connsiteX2" fmla="*/ 377759 w 847340"/>
              <a:gd name="connsiteY2" fmla="*/ 876947 h 1148317"/>
              <a:gd name="connsiteX3" fmla="*/ 3535 w 847340"/>
              <a:gd name="connsiteY3" fmla="*/ 0 h 1148317"/>
              <a:gd name="connsiteX4" fmla="*/ 368538 w 847340"/>
              <a:gd name="connsiteY4" fmla="*/ 0 h 1148317"/>
              <a:gd name="connsiteX5" fmla="*/ 742762 w 847340"/>
              <a:gd name="connsiteY5" fmla="*/ 876947 h 1148317"/>
              <a:gd name="connsiteX6" fmla="*/ 847340 w 847340"/>
              <a:gd name="connsiteY6" fmla="*/ 876947 h 1148317"/>
              <a:gd name="connsiteX7" fmla="*/ 571170 w 847340"/>
              <a:gd name="connsiteY7" fmla="*/ 1148317 h 1148317"/>
              <a:gd name="connsiteX0" fmla="*/ 186036 w 847340"/>
              <a:gd name="connsiteY0" fmla="*/ 137113 h 1148317"/>
              <a:gd name="connsiteX1" fmla="*/ 18601 w 847340"/>
              <a:gd name="connsiteY1" fmla="*/ 71466 h 1148317"/>
              <a:gd name="connsiteX2" fmla="*/ 234238 w 847340"/>
              <a:gd name="connsiteY2" fmla="*/ 105914 h 1148317"/>
              <a:gd name="connsiteX3" fmla="*/ 186036 w 847340"/>
              <a:gd name="connsiteY3" fmla="*/ 137113 h 1148317"/>
              <a:gd name="connsiteX0" fmla="*/ 186036 w 847340"/>
              <a:gd name="connsiteY0" fmla="*/ 137113 h 1148317"/>
              <a:gd name="connsiteX1" fmla="*/ 3534 w 847340"/>
              <a:gd name="connsiteY1" fmla="*/ 0 h 1148317"/>
              <a:gd name="connsiteX2" fmla="*/ 368538 w 847340"/>
              <a:gd name="connsiteY2" fmla="*/ 0 h 1148317"/>
              <a:gd name="connsiteX3" fmla="*/ 742762 w 847340"/>
              <a:gd name="connsiteY3" fmla="*/ 876947 h 1148317"/>
              <a:gd name="connsiteX4" fmla="*/ 847340 w 847340"/>
              <a:gd name="connsiteY4" fmla="*/ 876947 h 1148317"/>
              <a:gd name="connsiteX5" fmla="*/ 571170 w 847340"/>
              <a:gd name="connsiteY5" fmla="*/ 1148317 h 1148317"/>
              <a:gd name="connsiteX6" fmla="*/ 273182 w 847340"/>
              <a:gd name="connsiteY6" fmla="*/ 876947 h 1148317"/>
              <a:gd name="connsiteX7" fmla="*/ 377759 w 847340"/>
              <a:gd name="connsiteY7" fmla="*/ 876947 h 1148317"/>
              <a:gd name="connsiteX8" fmla="*/ 3535 w 847340"/>
              <a:gd name="connsiteY8" fmla="*/ 0 h 1148317"/>
              <a:gd name="connsiteX0" fmla="*/ 571170 w 847340"/>
              <a:gd name="connsiteY0" fmla="*/ 1148317 h 1148317"/>
              <a:gd name="connsiteX1" fmla="*/ 273182 w 847340"/>
              <a:gd name="connsiteY1" fmla="*/ 876947 h 1148317"/>
              <a:gd name="connsiteX2" fmla="*/ 377759 w 847340"/>
              <a:gd name="connsiteY2" fmla="*/ 876947 h 1148317"/>
              <a:gd name="connsiteX3" fmla="*/ 3535 w 847340"/>
              <a:gd name="connsiteY3" fmla="*/ 0 h 1148317"/>
              <a:gd name="connsiteX4" fmla="*/ 368538 w 847340"/>
              <a:gd name="connsiteY4" fmla="*/ 0 h 1148317"/>
              <a:gd name="connsiteX5" fmla="*/ 742762 w 847340"/>
              <a:gd name="connsiteY5" fmla="*/ 876947 h 1148317"/>
              <a:gd name="connsiteX6" fmla="*/ 847340 w 847340"/>
              <a:gd name="connsiteY6" fmla="*/ 876947 h 1148317"/>
              <a:gd name="connsiteX7" fmla="*/ 571170 w 847340"/>
              <a:gd name="connsiteY7" fmla="*/ 1148317 h 1148317"/>
              <a:gd name="connsiteX0" fmla="*/ 186036 w 847340"/>
              <a:gd name="connsiteY0" fmla="*/ 137113 h 1148317"/>
              <a:gd name="connsiteX1" fmla="*/ 234238 w 847340"/>
              <a:gd name="connsiteY1" fmla="*/ 105914 h 1148317"/>
              <a:gd name="connsiteX2" fmla="*/ 186036 w 847340"/>
              <a:gd name="connsiteY2" fmla="*/ 137113 h 1148317"/>
              <a:gd name="connsiteX0" fmla="*/ 186036 w 847340"/>
              <a:gd name="connsiteY0" fmla="*/ 137113 h 1148317"/>
              <a:gd name="connsiteX1" fmla="*/ 3534 w 847340"/>
              <a:gd name="connsiteY1" fmla="*/ 0 h 1148317"/>
              <a:gd name="connsiteX2" fmla="*/ 368538 w 847340"/>
              <a:gd name="connsiteY2" fmla="*/ 0 h 1148317"/>
              <a:gd name="connsiteX3" fmla="*/ 742762 w 847340"/>
              <a:gd name="connsiteY3" fmla="*/ 876947 h 1148317"/>
              <a:gd name="connsiteX4" fmla="*/ 847340 w 847340"/>
              <a:gd name="connsiteY4" fmla="*/ 876947 h 1148317"/>
              <a:gd name="connsiteX5" fmla="*/ 571170 w 847340"/>
              <a:gd name="connsiteY5" fmla="*/ 1148317 h 1148317"/>
              <a:gd name="connsiteX6" fmla="*/ 273182 w 847340"/>
              <a:gd name="connsiteY6" fmla="*/ 876947 h 1148317"/>
              <a:gd name="connsiteX7" fmla="*/ 377759 w 847340"/>
              <a:gd name="connsiteY7" fmla="*/ 876947 h 1148317"/>
              <a:gd name="connsiteX8" fmla="*/ 3535 w 847340"/>
              <a:gd name="connsiteY8" fmla="*/ 0 h 1148317"/>
              <a:gd name="connsiteX0" fmla="*/ 573464 w 849634"/>
              <a:gd name="connsiteY0" fmla="*/ 1148317 h 1148317"/>
              <a:gd name="connsiteX1" fmla="*/ 275476 w 849634"/>
              <a:gd name="connsiteY1" fmla="*/ 876947 h 1148317"/>
              <a:gd name="connsiteX2" fmla="*/ 380053 w 849634"/>
              <a:gd name="connsiteY2" fmla="*/ 876947 h 1148317"/>
              <a:gd name="connsiteX3" fmla="*/ 5829 w 849634"/>
              <a:gd name="connsiteY3" fmla="*/ 0 h 1148317"/>
              <a:gd name="connsiteX4" fmla="*/ 370832 w 849634"/>
              <a:gd name="connsiteY4" fmla="*/ 0 h 1148317"/>
              <a:gd name="connsiteX5" fmla="*/ 745056 w 849634"/>
              <a:gd name="connsiteY5" fmla="*/ 876947 h 1148317"/>
              <a:gd name="connsiteX6" fmla="*/ 849634 w 849634"/>
              <a:gd name="connsiteY6" fmla="*/ 876947 h 1148317"/>
              <a:gd name="connsiteX7" fmla="*/ 573464 w 849634"/>
              <a:gd name="connsiteY7" fmla="*/ 1148317 h 1148317"/>
              <a:gd name="connsiteX0" fmla="*/ 188330 w 849634"/>
              <a:gd name="connsiteY0" fmla="*/ 137113 h 1148317"/>
              <a:gd name="connsiteX1" fmla="*/ 236532 w 849634"/>
              <a:gd name="connsiteY1" fmla="*/ 105914 h 1148317"/>
              <a:gd name="connsiteX2" fmla="*/ 188330 w 849634"/>
              <a:gd name="connsiteY2" fmla="*/ 137113 h 1148317"/>
              <a:gd name="connsiteX0" fmla="*/ 110114 w 849634"/>
              <a:gd name="connsiteY0" fmla="*/ 108827 h 1148317"/>
              <a:gd name="connsiteX1" fmla="*/ 5828 w 849634"/>
              <a:gd name="connsiteY1" fmla="*/ 0 h 1148317"/>
              <a:gd name="connsiteX2" fmla="*/ 370832 w 849634"/>
              <a:gd name="connsiteY2" fmla="*/ 0 h 1148317"/>
              <a:gd name="connsiteX3" fmla="*/ 745056 w 849634"/>
              <a:gd name="connsiteY3" fmla="*/ 876947 h 1148317"/>
              <a:gd name="connsiteX4" fmla="*/ 849634 w 849634"/>
              <a:gd name="connsiteY4" fmla="*/ 876947 h 1148317"/>
              <a:gd name="connsiteX5" fmla="*/ 573464 w 849634"/>
              <a:gd name="connsiteY5" fmla="*/ 1148317 h 1148317"/>
              <a:gd name="connsiteX6" fmla="*/ 275476 w 849634"/>
              <a:gd name="connsiteY6" fmla="*/ 876947 h 1148317"/>
              <a:gd name="connsiteX7" fmla="*/ 380053 w 849634"/>
              <a:gd name="connsiteY7" fmla="*/ 876947 h 1148317"/>
              <a:gd name="connsiteX8" fmla="*/ 5829 w 849634"/>
              <a:gd name="connsiteY8" fmla="*/ 0 h 1148317"/>
              <a:gd name="connsiteX0" fmla="*/ 567636 w 843806"/>
              <a:gd name="connsiteY0" fmla="*/ 1148317 h 1148317"/>
              <a:gd name="connsiteX1" fmla="*/ 269648 w 843806"/>
              <a:gd name="connsiteY1" fmla="*/ 876947 h 1148317"/>
              <a:gd name="connsiteX2" fmla="*/ 374225 w 843806"/>
              <a:gd name="connsiteY2" fmla="*/ 876947 h 1148317"/>
              <a:gd name="connsiteX3" fmla="*/ 1 w 843806"/>
              <a:gd name="connsiteY3" fmla="*/ 0 h 1148317"/>
              <a:gd name="connsiteX4" fmla="*/ 365004 w 843806"/>
              <a:gd name="connsiteY4" fmla="*/ 0 h 1148317"/>
              <a:gd name="connsiteX5" fmla="*/ 739228 w 843806"/>
              <a:gd name="connsiteY5" fmla="*/ 876947 h 1148317"/>
              <a:gd name="connsiteX6" fmla="*/ 843806 w 843806"/>
              <a:gd name="connsiteY6" fmla="*/ 876947 h 1148317"/>
              <a:gd name="connsiteX7" fmla="*/ 567636 w 843806"/>
              <a:gd name="connsiteY7" fmla="*/ 1148317 h 1148317"/>
              <a:gd name="connsiteX0" fmla="*/ 182502 w 843806"/>
              <a:gd name="connsiteY0" fmla="*/ 137113 h 1148317"/>
              <a:gd name="connsiteX1" fmla="*/ 230704 w 843806"/>
              <a:gd name="connsiteY1" fmla="*/ 105914 h 1148317"/>
              <a:gd name="connsiteX2" fmla="*/ 182502 w 843806"/>
              <a:gd name="connsiteY2" fmla="*/ 137113 h 1148317"/>
              <a:gd name="connsiteX0" fmla="*/ 0 w 843806"/>
              <a:gd name="connsiteY0" fmla="*/ 0 h 1148317"/>
              <a:gd name="connsiteX1" fmla="*/ 365004 w 843806"/>
              <a:gd name="connsiteY1" fmla="*/ 0 h 1148317"/>
              <a:gd name="connsiteX2" fmla="*/ 739228 w 843806"/>
              <a:gd name="connsiteY2" fmla="*/ 876947 h 1148317"/>
              <a:gd name="connsiteX3" fmla="*/ 843806 w 843806"/>
              <a:gd name="connsiteY3" fmla="*/ 876947 h 1148317"/>
              <a:gd name="connsiteX4" fmla="*/ 567636 w 843806"/>
              <a:gd name="connsiteY4" fmla="*/ 1148317 h 1148317"/>
              <a:gd name="connsiteX5" fmla="*/ 269648 w 843806"/>
              <a:gd name="connsiteY5" fmla="*/ 876947 h 1148317"/>
              <a:gd name="connsiteX6" fmla="*/ 374225 w 843806"/>
              <a:gd name="connsiteY6" fmla="*/ 876947 h 1148317"/>
              <a:gd name="connsiteX7" fmla="*/ 1 w 843806"/>
              <a:gd name="connsiteY7" fmla="*/ 0 h 1148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43806" h="1148317" stroke="0" extrusionOk="0">
                <a:moveTo>
                  <a:pt x="567636" y="1148317"/>
                </a:moveTo>
                <a:lnTo>
                  <a:pt x="269648" y="876947"/>
                </a:lnTo>
                <a:lnTo>
                  <a:pt x="374225" y="876947"/>
                </a:lnTo>
                <a:cubicBezTo>
                  <a:pt x="332244" y="362282"/>
                  <a:pt x="177646" y="0"/>
                  <a:pt x="1" y="0"/>
                </a:cubicBezTo>
                <a:lnTo>
                  <a:pt x="365004" y="0"/>
                </a:lnTo>
                <a:cubicBezTo>
                  <a:pt x="542649" y="0"/>
                  <a:pt x="697247" y="362282"/>
                  <a:pt x="739228" y="876947"/>
                </a:cubicBezTo>
                <a:lnTo>
                  <a:pt x="843806" y="876947"/>
                </a:lnTo>
                <a:lnTo>
                  <a:pt x="567636" y="1148317"/>
                </a:lnTo>
                <a:close/>
              </a:path>
              <a:path w="843806" h="1148317" fill="darkenLess" stroke="0" extrusionOk="0">
                <a:moveTo>
                  <a:pt x="182502" y="137113"/>
                </a:moveTo>
                <a:lnTo>
                  <a:pt x="230704" y="105914"/>
                </a:lnTo>
                <a:lnTo>
                  <a:pt x="182502" y="137113"/>
                </a:lnTo>
                <a:close/>
              </a:path>
              <a:path w="843806" h="1148317" fill="none" extrusionOk="0">
                <a:moveTo>
                  <a:pt x="0" y="0"/>
                </a:moveTo>
                <a:lnTo>
                  <a:pt x="365004" y="0"/>
                </a:lnTo>
                <a:cubicBezTo>
                  <a:pt x="542649" y="0"/>
                  <a:pt x="697247" y="362282"/>
                  <a:pt x="739228" y="876947"/>
                </a:cubicBezTo>
                <a:lnTo>
                  <a:pt x="843806" y="876947"/>
                </a:lnTo>
                <a:lnTo>
                  <a:pt x="567636" y="1148317"/>
                </a:lnTo>
                <a:lnTo>
                  <a:pt x="269648" y="876947"/>
                </a:lnTo>
                <a:lnTo>
                  <a:pt x="374225" y="876947"/>
                </a:lnTo>
                <a:cubicBezTo>
                  <a:pt x="332244" y="362282"/>
                  <a:pt x="177646" y="0"/>
                  <a:pt x="1" y="0"/>
                </a:cubicBezTo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99621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1504</TotalTime>
  <Words>6</Words>
  <Application>Microsoft Macintosh PowerPoint</Application>
  <PresentationFormat>Custom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Becker, Aaron</dc:creator>
  <cp:lastModifiedBy>Aaron Becker</cp:lastModifiedBy>
  <cp:revision>20</cp:revision>
  <dcterms:created xsi:type="dcterms:W3CDTF">2013-12-05T14:00:02Z</dcterms:created>
  <dcterms:modified xsi:type="dcterms:W3CDTF">2014-02-10T18:54:57Z</dcterms:modified>
</cp:coreProperties>
</file>