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0" r:id="rId3"/>
    <p:sldId id="261" r:id="rId4"/>
    <p:sldId id="262" r:id="rId5"/>
    <p:sldId id="286" r:id="rId6"/>
    <p:sldId id="263" r:id="rId7"/>
    <p:sldId id="291" r:id="rId8"/>
    <p:sldId id="287" r:id="rId9"/>
    <p:sldId id="265" r:id="rId10"/>
    <p:sldId id="292" r:id="rId11"/>
    <p:sldId id="266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288" r:id="rId21"/>
    <p:sldId id="268" r:id="rId22"/>
    <p:sldId id="290" r:id="rId23"/>
    <p:sldId id="274" r:id="rId24"/>
    <p:sldId id="277" r:id="rId25"/>
    <p:sldId id="282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 望华" initials="石" lastIdx="1" clrIdx="0">
    <p:extLst>
      <p:ext uri="{19B8F6BF-5375-455C-9EA6-DF929625EA0E}">
        <p15:presenceInfo xmlns:p15="http://schemas.microsoft.com/office/powerpoint/2012/main" userId="98b5cd612892c2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6T07:00:22.7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51 184 861 0,'-5'-1'172'0,"0"-2"-103"16,1 2 110-16,0 0-187 0,0-1-5 16,1 1-4-16,-1 0-4 0,1 0 0 15,1 1 0-15,-1 0 1 0,2 1 3 16,-1 1 5-16,1 2 3 0,1 9 4 16,1 46 3-16,1-33 1 0,-1 0 1 15,0 4 1-15,2-3 0 0,-2-2 2 16,-1 3-1-16,0-5 0 0,0-1 0 0,-2-3-1 15,2-2 1-15,-2 1-1 16,1-3 0-16,1 1 0 0,0 2 0 0,1-3 1 16,1-1 1-16,-2 1-1 0,2-4 1 15,-1-1 0-15,2-2 1 0,-2-1 0 16,1-3-2-16,0-2 0 0,-2-2-1 16,0 0-1-16,0 0 1 0,1 0-2 15,1 0 0-15,0-1 0 0,2 1 0 0,1-1 0 16,6-1 1-16,5 1-1 0,41-2 1 15,-38-1 0-15,2-1 0 0,0 1 0 16,-1-1 0-16,3-1 1 0,-1 1-2 16,-4-2 2-16,4 3-4 0,-1 1 2 15,2-3 2-15,2 1-1 0,3 1 1 16,0-1 0-16,6 0 0 0,3 0 4 16,3 0-3-16,0 1-1 0,1 1 1 0,3 1-2 15,-3 0-1-15,1 0 2 0,-4 1-2 16,2-2 1-16,0 2-1 0,-4-3 1 15,3 3 0-15,1-1 0 0,-1 0 0 16,2-1 0-16,3 3 0 0,-3-1 1 16,5 2-1-16,-2-2-1 0,1 0 1 15,-1-1 0-15,0 0 0 0,-2-1 1 0,2 0 0 16,-4 1-2-16,-1 1 0 0,1-2-1 16,0 2 0-16,1 1 0 0,-1 1 0 15,1-1 0-15,0 1 1 0,2 1 2 16,-2 0 0-16,1 1 1 0,-5-2 0 15,0 0-1-15,-1 1 0 0,-1 0 0 16,1 0-1-16,0-1-1 0,0 0 0 16,2 0 1-16,0 1-1 0,2-1 1 15,2-1 0-15,0 0 1 0,2-1 0 0,-1-1 0 16,-2 0 0-16,0-2 1 0,-1 1 0 16,-1 2-1-16,-1-3 1 0,1 0-2 15,-2 3 0-15,2 1 0 0,0-1-1 16,-1 2 0-16,2 0 0 0,-2-1 0 15,-1 3 1-15,2-2 0 0,-3 0-1 16,0 2 2-16,1-2 0 0,-3-2-1 16,1 2 2-16,-1 1-2 0,0-2 1 0,2 0 0 15,-1 0 2-15,2 0 0 0,4-2 3 16,2 1 1-16,3 0 4 0,3-2 3 16,-1-5 2-16,5 1-1 0,-3-2 1 15,2 0-3-15,-2 0-3 0,1-2-2 16,-2 0-4-16,2 3-2 0,-4-1-1 15,1 1 0-15,-2-1-1 0,0-1 1 16,-3 2-1-16,1 0 0 0,-3-1 1 0,-2 2-1 16,1 2-1-16,0-2 1 0,0 5 0 15,-1-2-2-15,-1 1 2 0,2 2-2 16,-2 0 0-16,-2-1 1 0,-1 0-1 16,-2 0 1-16,-1 2 0 0,-2-1 0 15,-2 0 0-15,-1 1 0 0,0-1 1 16,-1 1-1-16,-3 0 1 0,1 0 0 15,-4 1 0-15,1-1 1 0,-3 0 0 0,-1 1-2 16,-2-1 2-16,-1-1 0 0,2 1-1 16,-2 0 1-16,0 1-1 0,0-1 0 15,0 1 1-15,1 1 0 0,-1 0-1 16,-3 0 0-16,2-1 0 0,-1-1 0 16,1 0 0-16,-2 0 0 0,1 2 0 15,1-2 0-15,1 0 0 0,-1 0-1 16,0 2 2-16,1-2-2 0,1 0 1 15,1-4 0-15,-2 1 0 0,2 2-1 0,-2-3 2 16,4 3-2-16,-4-2 0 0,1 1 1 16,1-1-1-16,-1 2 0 0,1-1 1 15,1 1 0-15,-5-1-1 0,3 2 2 16,-1-3-1-16,-1 3-1 0,0 0 0 16,-1 1 0-16,3 2-1 0,0-2 0 15,1 3-1-15,0 1 0 0,0-1 1 0,1 1 1 16,-1-1-1-16,0 0 2 0,3 1 0 15,-1-2-1-15,-2-1 2 0,2 3-1 16,-2-2 0-16,2 0 0 0,-1-1 1 16,-3-1-1-16,1 1 2 0,0-1-1 15,-2-1-1-15,-1-1 2 0,0 1-2 16,1 0 0-16,0 0 0 0,0 0 0 16,0 0 0-16,0 1 0 0,1 2 0 0,-1-1-1 15,1 1 2-15,0-2-2 0,0 2 1 16,1-2 1-16,-1-1-1 0,-1-1 0 15,0-2 1-15,-2 2 0 0,-1-2 0 16,2 3 0-16,-2-2 1 0,2-2-1 16,0 1 0-16,-2-1 1 0,0-1-1 15,2 4 1-15,-1-3 0 0,0-1-2 16,-1 1 2-16,0 0-2 0,2 2 1 0,-2-1 0 16,2 0-1-16,-3 0 0 0,2 0 0 15,2 2 0-15,-2-1 0 0,-1 0 1 16,-1-1-1-16,1 2 0 0,-1-2 1 15,-2 1 0-15,-1-1-1 0,1 2 1 16,-3 0 0-16,-4-1-1 0,0 1 1 16,1 0-2-16,0 1 1 0,2 0 0 15,-1 0 1-15,1 0-2 0,1 0 2 0,0 0 0 16,-1 0-1-16,1 0 2 0,0-2-1 16,0 2-1-16,0 0 1 0,-2 0 0 15,1 0 0-15,0 0 1 0,-1 0-1 16,1 0-9-16,-1 0-17 0,0 0-27 15,-1 0-47-15,0 0-88 0,1 0 36 16,-1 0-116-16</inkml:trace>
  <inkml:trace contextRef="#ctx0" brushRef="#br0" timeOffset="459">6378 40 240 0,'11'-40'70'16,"-13"40"-6"-16,1 1 26 0,1 0-34 15,0-1 7-15,0 0 4 0,0 2-9 0,-1-1-5 16,-1 2-15-16,1 2-6 0,0 13-15 16,-4 44-11-16,1-31-4 0,0 5-1 15,0 4 3-15,-2 7 0 0,-1 4 1 16,2-2 1-16,0-1 1 0,0-4-3 16,0-5-23-16,2-8-59 0,2-8-49 0,3-6 35 15,2-8-126-15</inkml:trace>
  <inkml:trace contextRef="#ctx0" brushRef="#br0" timeOffset="1385">3248 317 17 0,'1'-1'59'0,"0"-1"37"0,-1 1-18 15,0-2 17-15,-1 1 4 0,0-1-4 16,-1 1-11-16,1-1-16 0,0 1-19 16,-1-1-11-16,1 0-21 0,0 1-16 15,0 1-9-15,-1 1-4 0,2 1-3 0,0 1 1 16,0 5 0-16,0 19 4 0,2 43 6 15,-4-35 4-15,2 0 1 0,0-1-15 16,-2-1-88-16,0-1 57 0,0 2-64 16</inkml:trace>
  <inkml:trace contextRef="#ctx0" brushRef="#br0" timeOffset="2192">1570 292 57 0,'2'-3'74'0,"-1"0"-6"0,1 0-8 16,-1 1-3-16,0 0-12 0,1 1-8 16,-2 1-7-16,0 0-6 0,0 3-5 15,-2 1-4-15,1 7-2 0,0 12-1 16,-4 43-2-16,3-36-2 0,2-1-81 16,2 4 46-16,-1 1-42 0</inkml:trace>
  <inkml:trace contextRef="#ctx0" brushRef="#br0" timeOffset="3167">4655 197 75 0,'-4'-4'98'0,"2"2"9"16,-2-1-11-16,1 0-1 0,1 2-4 15,-1 1-8-15,0 1-16 0,1 2-15 16,-1 5-13-16,-4 19-10 0,-9 45-10 16,13-35-7-16,0 3-7 0,-3 3-114 15,5 2-15-15,1 4 30 0,-2-3-127 16</inkml:trace>
  <inkml:trace contextRef="#ctx0" brushRef="#br0" timeOffset="5637">716 844 567 0,'4'-1'175'16,"-1"-1"-62"-16,-2 0 66 0,0-1-103 15,-1 1-17-15,0-1-5 0,-1 1-5 0,0-1-9 16,0 0-9-16,-2 1-9 15,0-1-6-15,1 1-1 0,-1 0-2 0,1 1-2 16,-1 0-2-16,0-1-3 0,0 2-3 16,-1 0-4-16,0 2-4 0,0 0-1 15,-2 6-2-15,-9 19 1 0,-14 38 0 16,22-36 1-16,1 1 2 0,3 0 0 16,3-1 0-16,3-2 2 0,2-6 0 15,3-2-1-15,-1-3 1 0,6-3-1 0,-2-4-2 16,3-7-2-16,0-3-12 0,3-4-23 15,1-2-27-15,1-2-40 0,1-2-84 16,0-1 0-16,-3-1-27 0,1 3-93 16</inkml:trace>
  <inkml:trace contextRef="#ctx0" brushRef="#br0" timeOffset="5940">854 1024 306 0,'3'-3'66'0,"-2"-1"5"0,0 2 35 15,1 2-51-15,-1 0 5 0,0 2 5 16,1 0-1-16,-1 2-9 0,0 0-19 16,0 1-7-16,1 0-14 0,-1 0-6 15,0-1-2-15,2 0-2 0,-1 0 1 16,2-1 1-16,0-2 0 0,4 0 2 16,4-1 1-16,37-8 1 0,-38-2 2 0,-2-1 4 15,-1-2 7-15,-3 0 7 0,-1-1 0 16,-2-2 2-16,-2-1 8 0,0-1 8 15,-2-2 1-15,-2 0-4 0,-2 2-5 16,-2 4-1-16,-2 0-1 0,2 6-9 16,-3 4-16-16,0 6-7 0,1 4-5 15,-1 4-5-15,4 7-3 0,0 3-14 0,1-1-30 16,3 2-48-16,2-3-116 0,2 1 70 16,4-1-162-16</inkml:trace>
  <inkml:trace contextRef="#ctx0" brushRef="#br0" timeOffset="6538">2264 782 706 0,'-7'0'154'0,"-2"0"-81"16,-6-1 96-16,1 2-146 0,0 3-1 16,0 1-1-16,0 3-1 0,1 1-1 15,1 4-7-15,4 1-7 0,3 3-6 0,3 1-4 16,3 2-2-16,4 0 1 0,3-1-1 15,2 0 1-15,4 1 2 0,2-5 0 16,4-2-2-16,1-3-6 0,2-2-16 16,2-4-32-16,-1-4-67 0,3-3-42 15,3 1 16-15,0-6-126 0</inkml:trace>
  <inkml:trace contextRef="#ctx0" brushRef="#br0" timeOffset="6716">2597 743 980 0,'-2'2'278'0,"0"0"-190"0,-1 2 130 15,2-4-181-15,0 1-56 0,-1 3-3 16,1 5 2-16,-4 20 12 0,-8 40 7 0,7-33-4 16,1 1-21-16,-2-1-29 0,3-4-39 15,2-4-125-15,2-3 59 0,2-5-140 16</inkml:trace>
  <inkml:trace contextRef="#ctx0" brushRef="#br0" timeOffset="7685">3859 791 586 0,'2'-2'146'0,"-1"-1"-70"0,1 0 78 16,-2 1-118-16,-2-1-3 0,1 1-6 0,-1-1-3 16,-1 1 0-16,-1 0-4 0,-1 2 0 15,0 0 4-15,-2 3 3 0,0 1 2 16,-2 7 4-16,-35 52-1 0,39-35-2 15,3 0-6-15,1 0-8 0,1-1-6 16,1-1-3-16,2-4-2 0,1-5-4 16,2-2 1-16,1-3-1 0,4-3-2 15,1-3 0-15,3-3-11 0,1-3-28 0,2-3-65 16,1-3-93-16,6-2 56 0,-1-4-159 16</inkml:trace>
  <inkml:trace contextRef="#ctx0" brushRef="#br0" timeOffset="7984">4043 790 828 0,'-4'0'181'0,"0"0"-110"0,4 0 108 16,-1-1-177-16,1 1-7 0,0 0-4 16,0 0 0-16,1 0 3 0,2 1 1 15,-1 0 1-15,2 0 2 0,1 2 2 16,3 2 1-16,1 2 1 0,36 34-1 15,-38-30 0-15,-2 4 1 0,-4 1 0 16,-1 1 0-16,-3 0 2 0,1 2 0 0,-5 2 0 16,0 1 2-16,-5-4 0 0,4 0-1 15,-1-1 2-15,0-5 1 0,3 0 0 16,1-4 1-16,1-4-1 0,5 1-1 16,0-4-2-16,-1-1-1 0,2 0-3 15,-1 0 0-15,2 0-2 0,0 0-4 16,8-1-41-16,8 0-142 0,40-3 93 0,-37 2-126 15</inkml:trace>
  <inkml:trace contextRef="#ctx0" brushRef="#br0" timeOffset="8600">5401 741 425 0,'35'-43'142'0,"-37"41"-25"0,-2 0 46 15,0 1-78-15,2 0 2 0,1 0-8 16,-1-1-9-16,-2 1-11 0,0 0-17 15,0-1-15-15,-1 2-11 0,0 0-9 16,-2 0-6-16,1 2-3 0,-1 0-2 16,0 2-2-16,-6 12 2 0,-25 43 0 15,33-36 2-15,4 0 1 0,0 1 0 0,2-3-1 16,0 1 0-16,3-2 0 0,1-5-1 16,2-2-1-16,2-4-3 0,1-5-9 15,4-3-35-15,3-2-98 0,0-4-35 16,5-4 27-16,-2-3-174 0</inkml:trace>
  <inkml:trace contextRef="#ctx0" brushRef="#br0" timeOffset="9007">5575 683 489 0,'3'-3'271'16,"-2"-1"-157"-16,-1 2 47 0,0 1-47 15,0 1-121-15,0-2-6 0,0 2 0 16,1 0 0-16,1 0 0 0,0 2 5 0,1-1 2 16,1 0 2-16,0 0 4 0,-1 2 1 15,1 0 1-15,0-1 1 0,0 1-1 16,0 1 0-16,0 1 1 0,0 3 0 16,0 2-5-16,5 41-17 0,-20-36-16 15,0-1-3-15,-1 0-1 0,0 0 0 16,1-2 2-16,1-2 7 0,3-2 19 0,2-2 22 15,2-3 10-15,2-2 1 0,0-1 0 16,1 0 0-16,0 0 2 0,1-1 1 16,2-1-5-16,-1 1-3 0,2 0-1 15,8 0 0-15,1-1-1 0,41-2-3 16,-43 7-3-16,0 1-2 0,-1 2 0 16,-2 1 1-16,-1 6 0 0,0 3 0 15,-5 2 2-15,1 2 2 0,-4 2 0 16,-3-2 0-16,-4 2 1 0,-3-4 0 15,-5-2-8-15,-2-2-34 0,-1-1-115 0,1-3-27 16,-4 0 25-16,0-3-186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6T07:01:58.0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 16 137 0,'-3'-2'160'0,"-1"-1"-30"15,2 1 1-15,-1-1 4 0,1 2-37 16,-1-1-13-16,0 1-15 0,1 0-15 16,-1 0-17-16,2 1-17 0,0 0-11 15,-1 0-6-15,2 0-5 0,0 1-1 16,2 0 1-16,0 0 0 0,2 2 2 15,5 1 0-15,7 2 0 0,36 20 0 16,-35-21 1-16,-3 0-6 0,-3 2-32 0,-4-1-27 16,0 0-91-16,-3 0 51 0,-2-1-128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6T07:02:01.6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158 260 342 0,'-4'-1'233'0,"1"-1"-102"0,-1 0 29 16,1 1-18-16,0 0-90 0,1-1-3 16,-1 1-2-16,2 0-9 0,0 0-4 15,-1-1-7-15,1 2-8 0,1 0-5 16,-1 0-4-16,0 0-2 0,-1 0-2 15,0 2-2-15,-1-1-3 0,-1 1-1 16,-1 1 0-16,-1 0-1 0,-6 2-1 0,-38 23 1 16,41-24 0-16,0 0-1 0,2-2-1 15,2 1-3-15,1 0-2 0,4-3-1 16,0 0-1-16,0 1-2 0,2 0 2 16,-1 2 1-16,1-1 1 0,2 2 2 15,1 0 1-15,2 1 1 0,1 2 1 16,41 35 1-16,-40-34 0 0,-3 0 1 0,2-1 0 15,0 2 0-15,-2 0 2 0,-1 0 1 16,-4 2 1-16,-1-4 2 0,-1 0 2 16,-3-1 2-16,-2-1 2 0,-3 2 0 15,0-3-1-15,0 0 0 0,0-2-3 16,-2 1-7-16,-3-2-10 0,0-1-11 16,1-2-14-16,2-1-19 0,0 0-30 15,4-2-49-15,1 0-47 0,9-3 18 0,3-1-87 16</inkml:trace>
  <inkml:trace contextRef="#ctx0" brushRef="#br0" timeOffset="518">261 280 307 0,'-1'-2'73'0,"-2"2"-23"0,1 2 41 15,-1 0-57-15,1 4-5 0,-3 9 1 16,-10 40 1-16,15-37-2 0,0-2-12 16,2-2-6-16,-1 0-3 0,3-3-3 15,0-1 0-15,1-4 0 0,0 1 0 16,1-6 2-16,1-1 1 0,1-3 0 0,1 0 1 16,1-5-1-16,0-2 0 0,3-2-1 15,0 0-1-15,1-1-2 0,-2 2-1 16,1-1 0-16,-3 2-1 0,-1 4-1 15,-2-1 0-15,-4 3 0 0,1 2-1 16,-1 0 0-16,-3 2 2 0,0 0 2 16,0 0 3-16,0 0 3 0,0 2 1 0,0-1 2 15,0 1 1-15,0 2-3 0,0 0-1 16,0 1-3-16,0 4-3 0,0 0 0 16,4 39-2-16,-3-40-1 0,2-3 1 15,-1 0-3-15,2-2-4 0,-4-3-14 16,0 0-42-16,1-2-69 0,2 1 43 15,-1-1-99-15</inkml:trace>
  <inkml:trace contextRef="#ctx0" brushRef="#br0" timeOffset="984">546 12 667 0,'3'-8'140'0,"-3"4"-94"15,1 4 87-15,-2 0-142 0,1 1-4 16,0 2 2-16,0 1 4 0,1 16 7 0,9 47 6 16,-8-36 5-16,-1 2 1 0,-1 1 0 15,-1-1-2-15,-1-1-3 0,-3-2-2 16,1-2-1-16,2 3 1 0,-2-2-2 16,0 0 2-16,1-5 0 0,0-3-1 15,1-2-3-15,1-2-2 0,1-8 0 16,0-3 2-16,-1-2 2 0,2-2-1 0,-1-2 2 15,-1-2 1-15,1 1 1 0,0-2-1 16,0 1-1-16,0-2-4 0,0-1 1 16,1 0-1-16,2-7 2 0,16-38 1 15,-11 37 0-15,-2 4-1 0,1 0 0 16,-2 4-1-16,0 2-1 0,1 2-1 16,-1 0-2-16,1 3-1 0,-3 1 0 0,-3-3 1 15,2 0-1-15,-1 1 1 16,2 2 1-16,-1-1 0 0,1 2 2 0,1 0 0 15,-2 2 1-15,2 2 3 0,0 0 3 16,17 36 5-16,-23-38 10 0,-3 1 7 16,0-1 4-16,0-1 3 0,-3-1 1 15,-1 0-1-15,1-2-5 0,-5 0-13 16,3-2-19-16,0-3-17 0,0 1-22 16,2-2-45-16,1-1-107 0,5-3 48 15,3 0-100-15</inkml:trace>
  <inkml:trace contextRef="#ctx0" brushRef="#br0" timeOffset="1318">715 378 351 0,'34'-16'255'0,"-40"16"-159"15,5 0 35-15,0 3-11 0,1-3-129 16,0 0-4-16,0 1 0 0,0 2 3 15,0 1 6-15,1 1 0 0,3 8 0 16,20 41 2-16,-12-40 2 0,0-1 5 16,1-2-30-16,-1-2-1 0,0-2 0 15,0-2 0-15,-3-2 2 0,0-3 6 0,-3-3 10 16,-1-3 44-16,0-2 11 0,1-1 9 16,-4-4 11-16,1-3 11 0,-2 1 2 15,0 0-8-15,-2-1-4 0,-3 1 6 16,-1 0-4-16,-1 3-12 0,-2 1-11 15,-3 5-13-15,0 1-7 0,-3 1-13 16,1 5-20-16,0 2-14 0,0 2-20 16,1 1-29-16,2 1-43 0,1-2-112 15,4 3 55-15,4-1-129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6T07:03:03.6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 0 70 0,'0'3'83'16,"-2"-2"-16"-16,1 0-7 0,1 1-5 15,-1-1-19-15,1 0-11 0,0 0-11 16,-2 1-10-16,2-2-5 0,0 1-2 16,0 0-1-16,0 1 0 0,2-1 0 0,-1 1 3 15,0 1 1-15,2 1 1 0,-1 2 2 16,4 9 0-16,18 40 1 0,-21-37 1 15,-1 0 0-15,1 1 2 0,-3 2 1 16,0-2 1-16,0-1 1 0,-4 0 2 16,1-1 0-16,-2-3 0 0,1-1-1 15,2-2-1-15,-2-4-2 0,3 2-3 16,-2-2-2-16,2-3-1 0,1 1-1 0,-2-5-1 16,2 0 0-16,0 1-1 0,0 0 1 15,0 1 0-15,0-1 0 0,0 0 0 16,0 0 0-16,0 1 0 0,0-1 1 15,0 0-1-15,2 1 0 0,-2-1 1 16,0 0 0-16,1 1 0 0,-1-1 3 16,0 0 3-16,1-1 1 0,-1 0 3 15,2 1 1-15,-1-1 0 0,0 2 0 0,0-2-2 16,1 0-3-16,0 0-1 0,1 0-3 16,1 0-1-16,0 0 0 0,0 0-1 15,-1 0 0-15,5 0 0 0,1 0 0 16,0 0-1-16,40 0 0 0,-39-2 1 15,1 2-1-15,0-1 1 0,-2 0 0 16,0 0 1-16,2 1 3 0,0-3 7 0,1 3 3 16,-2-1 3-16,2 1 1 15,-1-2 0-15,1 1 1 0,1 1-3 0,0-1-6 16,1-1-3-16,0 0-1 0,2 2-3 16,2-1 0-16,0-1 0 0,0 0-2 15,1-1 0-15,2 2 0 0,1 1-1 16,1-1-1-16,1-2 0 0,2 3 1 15,-1-1-2-15,0 1 2 0,1-2-2 16,0 2 1-16,-3-1 1 0,0 1-1 0,-1 0 0 16,-1 1 0-16,-2-1 0 0,0 0-1 15,0 2 1-15,-1-4-1 0,1 4 0 16,-1-2 1-16,3 1-2 0,-2 0 0 16,2 2 1-16,-1-2-1 0,1 4 0 15,1-2 0-15,0 1 1 0,2 0 0 16,4 0 2-16,1-1-1 0,-2 1 0 15,4-1 1-15,0-1 0 0,-3 1-1 0,-2-2 0 16,0 1 0-16,-4-1-1 0,1-1 1 16,-3 0-1-16,0 1 0 0,-1 0 0 15,-1 1-1-15,-1-1 1 0,1 2 0 16,0-2 0-16,1 0 1 0,-1 2 0 16,3-2-1-16,0 0 1 0,2 1-2 15,0 0 0-15,1-1 0 0,0 1 0 16,3-1 1-16,2 0 1 0,0 1 2 0,2 0 0 15,-3-1 1-15,0 2 1 0,2 0-3 16,-6-2 0-16,-2 0 0 0,0 1-2 16,-1-2 0-16,-2 0 0 0,1 1 0 15,-2 0 0-15,0-1 1 0,1 1 0 16,2 1 0-16,-1-1 1 0,2-1-1 16,-1 0 1-16,2 0 0 0,0 1-1 15,0-1 1-15,3 0 0 0,0 0 0 0,-2 2-1 16,5-1 1-16,-1-1 0 0,-1 1 0 15,0-1 0-15,-2 1 0 0,-1-1-1 16,1 0 0-16,-5-1-1 0,1 1 0 16,1 0 0-16,-3-1-1 0,0 1 1 15,1 1 0-15,-1-1-1 0,2 0 1 16,-2 1 1-16,2 1-1 0,-1 0 1 16,2 0 1-16,1-1 0 0,1 0 0 0,1 0 0 15,1-1 1-15,1 2-1 0,-1-2 1 16,0-2-1-16,1 2 1 0,0 0-1 15,-3 2 1-15,0-2-1 0,-1 0 0 16,0 1 0-16,-1 0 0 0,-3 1 0 16,2-2 0-16,-2 1-1 0,1 0 1 15,-1 0-2-15,-1-1 1 0,1 0-1 0,-1 0 0 16,0 0 0-16,0-1 1 0,0 1-1 16,1 1-1-16,-3 1 1 0,2-1-1 15,-2 2-1-15,2-1 0 0,-1 1 0 16,1-1 0-16,1 2 0 0,0-1 0 15,1 1 1-15,-1-2 0 0,-2 2 1 16,2-1 0-16,-1-2 0 0,1 2 1 16,-2-3-1-16,2 0 2 0,0 0-1 0,0 0 0 15,-2 0 2-15,1-2-1 0,-2 2 0 16,2-1 1-16,-1 1-1 0,1 0 0 16,2-3 0-16,-2 3 0 0,1 2-1 15,-1-2 1-15,1 1-1 0,1-1-1 16,-2 1 2-16,2 1-1 0,1-1-1 15,0 0 1-15,3 0-1 0,-1 1 1 16,4-1 0-16,-2 0-1 0,-1 1 1 0,1-1 0 16,-1 0 0-16,-1 0 0 15,-3 1 0-15,-2-1 0 0,1 0 0 0,-2 1 0 16,-2-1-1-16,1 0 1 0,-1 0 0 16,1 1 0-16,-3-1-1 0,2 0 2 15,1-1-1-15,0 2 0 0,1-1 1 16,-1-1-1-16,0 1 0 0,2-1 0 15,-2 0 1-15,-1 0-1 0,1 0 1 16,-1 0-1-16,-1 0 1 0,1 0-1 0,-1 0 0 16,3 0 0-16,-3 0 0 0,0 0 0 15,1-1 1-15,2 1-1 0,-1 0 1 16,0 0-1-16,-3 0 1 0,3 0 0 16,-2 0-1-16,-1-1 1 0,0 1-1 15,1-2 0-15,-3 1 1 0,1 1-1 16,-2-1 0-16,1 1 1 0,-1 0-1 15,-1-2 1-15,1 2-1 0,-1 0 1 0,0 0-1 16,-1-1 0-16,1 1 0 0,1-1 0 16,1 1 0-16,0 0 0 0,1-1 0 15,1 1 1-15,0-2-1 0,0 2 0 16,-1-2 0-16,1 0 1 0,-2 1-1 16,0-1 0-16,2 0 1 0,-3 2-1 15,2-1 1-15,-2 0-1 0,1 1 0 0,0-2 1 16,1 1-1-16,-1 0 0 0,0-2 0 15,0 2 1-15,1 1-1 0,1-1 0 16,-3 1 1-16,1-2-1 0,-1 1 1 16,3 1-1-16,-2-1 1 0,0 0 0 15,-4-1 0-15,4 1 1 0,-2 1-1 16,1 0 1-16,-2-1-1 0,-2 1 1 16,2 0-1-16,-3-2 1 0,3 4-1 15,-6-2 0-15,2-2 1 0,-4 2-1 0,0 0 0 16,2 0 0-16,-1 0 0 0,1 0-1 15,1 0 0-15,0 0 1 0,0-1-1 16,1 1 0-16,0 0 0 0,0 0 0 16,0 0 1-16,1 0 0 0,0 0 0 15,0 0 0-15,1 0 1 0,-1 0 0 16,0 0 1-16,0 0 0 0,-1 0 0 16,0 0 1-16,0 0 31 0,-1 0 10 0,1 0 2 15,0 0 1-15,0 0-1 0,0 0 0 16,0 0 0-16,0 0-33 0,0-1-11 15,-1-1-2-15,1 1-3 0,0 1-1 16,1 0 0-16,3 0 0 0,4 0-1 16,38 1 2-16,-36-1 1 0,-1 2 1 15,2-2 1-15,0 0 0 0,-3 0 1 0,1 1 0 16,2-2-1-16,-4-1 0 0,2 2 1 16,-3-1 1-16,-1 1 0 0,0-1 0 15,0 1 1-15,-2 0 0 0,-2 0 0 16,-1 0 1-16,-4 0-2 0,0 0 1 15,1 0 0-15,0 0-1 0,1 0 1 16,-1-1 0-16,0-1-1 0,1 1 1 16,-1 1-1-16,0-1-1 0,0-1 1 15,1 2-1-15,0-1 0 0,1 1 0 0,-1-1-1 16,0 1-1-16,-1 0 1 0,0-1-1 16,1 1 0-16,-1 0 0 0,0 0-1 15,0 0 0-15,1 0 2 0,0 0-1 16,1 0-1-16,0 0 2 0,-1 0 0 15,1 0-1-15,-1 0 1 0,1 0 0 16,-1 0-1-16,1 0 2 0,0 0-1 0,-1 0 0 16,1 0 0-16,-1 0 1 0,1 0-2 15,-1 0 2-15,0 0-1 0,0 0-1 16,1 0 0-16,-2 0-2 0,2 0-1 16,-1 0 0-16,1 0-1 0,-1 0-1 15,2 0 0-15,0 1 1 0,0 0 1 16,1 0 2-16,6 2 0 0,-4-2 1 15,41 15 2-15,-43-15-1 0,3 2 1 16,1-2 0-16,-5 2 0 0,1-2 1 0,0 0 1 16,-5-1 0-16,0 0 1 0,0 0 1 15,0 0 2-15,1-1 0 0,-1 1 2 16,0 0 1-16,2 0 3 0,-2 0 1 16,0 0-1-16,0 0-2 0,0-1-1 15,0 1-3-15,0 0-3 0,0 0-4 16,1 0-2-16,0 0 0 0,-1 0 0 0,2 0 1 15,-2-2-1-15,0 2 1 0,0 0 1 16,0 0-1-16,0 0 2 0,0-1 0 16,0 1-1-16,0 0 2 0,0-1 0 15,0 1-1-15,0 0 1 0,0 0 1 16,0 0 1-16,0 0 1 0,0 0-1 16,0 0 0-16,0 0 1 0,0-2-2 15,1 1-1-15,0 0-1 0,0 0-2 0,1-1-1 16,-1 2 1-16,0-1 0 0,-1 1-2 15,0-1 2-15,0 1-1 0,0-2 1 16,2 2 0-16,-1 0 0 0,-1-1 0 16,1 0 2-16,0 1-1 0,-1-2 0 15,2 1 1-15,-2 0 0 0,0 0 0 16,0-1 2-16,0 2 1 0,0 0 4 16,0 0 7-16,0-1 4 0,0 1 2 15,0-1 4-15,0 1 0 0,0 0-3 0,0 0-2 16,0-2-10-16,0 2-5 0,0 0-5 15,0 0-5-15,0 0-4 0,0 0-1 16,0 0-2-16,1 0 1 0,0 0 2 16,1 0 1-16,-1 0 2 0,0 0 3 15,0 0 1-15,1 0 1 0,-1 0 3 16,0 0-1-16,1 0 1 0,-1 0 1 0,0 0 0 16,0 0 0-16,1 0 1 0,-1 0 0 15,0 0-1-15,1 0-1 0,-1 0-3 16,0 0-3-16,0 0-2 0,1 0-3 15,-1 0-2-15,0 0-1 0,2 2 1 16,-1-1 1-16,1 0 3 0,1 1 3 16,0 0-2-16,2 1 3 0,3 1 1 15,-2-2 1-15,-1 1 2 0,-1-1 0 0,0 1 0 16,-1 0 5-16,0-1 2 0,0-1 2 16,-1 1 1-16,-1-1 1 0,1 0 0 15,-1 1 2-15,0-1-1 0,-1-1-3 16,0 0 0-16,-1 0-3 0,0 0-2 15,0-1-1-15,0-1-1 0,0 1-2 16,-1-2 0-16,0 1 0 0,-1-1-2 16,1 1 1-16,0-2 0 0,0 1-2 0,-2-1 0 15,2 2-2-15,-1-1-1 0,1 1 1 16,0-1-3-16,-1 0 0 0,1 1 1 16,0-1 0-16,0 1-1 0,-1-1 3 15,2 1-1-15,0-1 1 0,0 0 1 16,0 1 1-16,0-1-1 0,0 1 2 15,0-1-1-15,0-1 0 0,0 0 0 16,0 1 0-16,0-3 0 0,0 1 0 16,0-1 1-16,0-7-1 0,5-37 1 0,-6 38 1 15,1-1-1-15,0 0 1 0,-1 2-1 16,2 3 0-16,-2 0 1 0,1 0 0 16,0 2-2-16,1 1 1 0,-1 0-2 15,0 1-2-15,0 3 1 0,0-2-3 16,0 0-1-16,0-1-4 0,0-1-6 15,1 0-3-15,2-9-4 0,14-40-6 0,-12 36-7 16,-1 0-5-16,0-2-5 0,0 5 1 16,-1 1-1-16,0 2-2 0,-2 3-2 15,-1 1-6-15,0 3-28 0,0 3-43 16,-4 2-38-16,3 0 17 0,0 0-108 16</inkml:trace>
  <inkml:trace contextRef="#ctx0" brushRef="#br0" timeOffset="1637">1226 99 60 0,'0'-2'78'0,"0"-1"-33"0,0 2-2 15,0 0-7-15,0 1-12 0,0 0-14 16,0 1-8-16,0 1-1 0,2 2 0 16,-2 5 0-16,2 8 0 0,9 39-1 0,-10-38 1 15,0-2 0-15,-1 4 0 0,2-6-1 16,-1 3-9-16,-1-2-22 0,1 1-12 16,-1-4 9-16,1-1-43 0</inkml:trace>
  <inkml:trace contextRef="#ctx0" brushRef="#br0" timeOffset="2543">2301 222 14 0,'4'0'85'0,"0"0"0"16,-1 0-21-16,-1 0 0 0,1 0-3 16,-2 0-17-16,0 0-17 0,1 1-11 15,-1 0-7-15,0 2-3 0,1 0-1 16,-1 0-2-16,0 6 0 0,2 4 0 16,8 39 0-16,-9-38 0 0,0-1-2 15,1-3-3-15,1 1-30 0,1-4-38 16,-3 1 27-16,4-3-57 0</inkml:trace>
  <inkml:trace contextRef="#ctx0" brushRef="#br0" timeOffset="3266">3497 340 97 0,'2'-3'130'0,"-1"0"-30"0,-1 0-11 15,0 1-5-15,0 0-23 0,0 1-20 16,0 0-15-16,0 0-11 0,0-1-8 15,0 1-6-15,0 0-3 0,0 1-3 16,0 0-1-16,0 0-1 0,1 1 0 0,1 0-1 16,-1 2 2-16,1 1 0 0,2 1 1 15,5 9 1-15,25 43 1 0,-26-38 1 16,-3-2-9-16,0 0-19 0,0-2-52 16,-2-2-2-16,-1-4 1 0,1-3-85 15</inkml:trace>
  <inkml:trace contextRef="#ctx0" brushRef="#br0" timeOffset="3987">4565 348 232 0,'36'-42'142'0,"-38"39"-81"0,1 2 22 0,1-1-23 16,-1 2-54-16,0-1-6 0,1 1 0 15,0 0 1-15,0 0 2 0,0 0 2 16,0 0 4-16,0 0 5 0,0 0 4 15,0 1-1-15,0 2 0 0,0 0-3 16,0 0-1-16,0 12-4 0,6 43-7 16,-5-38-4-16,1 2-13 0,-1 1-34 15,-1 1-52-15,1 0-1 0,-1 2-2 0,0-3-106 16</inkml:trace>
  <inkml:trace contextRef="#ctx0" brushRef="#br0" timeOffset="10400">666 694 221 0,'35'-15'58'0,"-37"17"-34"0,1-4 29 15,1 2-39-15,0-1 4 0,0 1 11 16,0 0 11-16,0 0 10 0,-1-1 4 15,0 1 7-15,1-2 0 0,-2 2-4 16,1 0-7-16,0 0-11 0,-1 0-7 0,1 0-5 16,-2 2-6-16,1-1-6 0,-1 2-8 15,-1-1-5-15,1 2-6 0,-3 0-2 16,-3 5-3-16,-43 43-1 0,36-36 0 16,1 2 1-16,3-2 0 0,2 1 4 15,2-2 1-15,3 0 0 0,5 0 1 16,1 0-1-16,6-1-1 0,-2 3 0 15,4-1 0-15,0-2 1 0,0 0 1 0,0-3-1 16,0-3 0-16,-4 0 1 0,4-3 0 16,-3-2-1-16,5-2-1 0,-1-1 1 15,0-1-1-15,2-1 2 0,2-1 0 16,0-3 0-16,-1 0 1 0,-1-2-5 16,-1-1-33-16,1-1-70 0,-2 0-3 15,1-1 5-15,-4 1-129 0</inkml:trace>
  <inkml:trace contextRef="#ctx0" brushRef="#br0" timeOffset="10788">818 857 276 0,'3'4'60'0,"-1"-1"-35"0,1 1 36 16,-1-1-57-16,2 1-3 0,0 0 0 15,4 1 1-15,7 4 0 0,41 16 1 16,-40-23-1-16,2-2 1 0,-1-1 1 16,0-2 0-16,-2 0-1 0,-2-3-1 0,-1 3 0 15,-3-3 0-15,-3 0 0 0,-2 0-1 16,-4-2 1-16,-2-2 1 0,-2-1 4 15,-4-2 6-15,-4-1 11 0,2 1 11 16,-4-1 10-16,-2 0 10 0,1 1 5 16,-2 3 4-16,2 3-3 0,-2 3-10 15,2 1-13-15,2 5-12 0,2 5-10 16,4 3-9-16,-1 1-6 0,1 1-5 16,2 4-3-16,1 0-1 0,2 1-13 0,-2-3-29 15,0-1-50-15,3-1-36 0,0-3 15 16,2-2-111-16</inkml:trace>
  <inkml:trace contextRef="#ctx0" brushRef="#br0" timeOffset="11628">1861 761 461 0,'0'-3'137'0,"0"0"-38"0,0 1 56 15,-2-1-84-15,1 2 2 0,0-2-4 16,-1 2-6-16,1 0-7 0,0-1-13 16,0 1-12-16,-1 0-12 0,0 0-8 15,-1 1-5-15,-1 0-4 0,0 0-2 16,-1 1 0-16,-1 0-3 0,-2 2-1 16,-4 3-1-16,-37 33-1 0,40-25-1 0,0 0 0 15,2 0-1-15,2 1 0 0,1-3-1 16,1 1 1-16,3 2-1 0,3-4 0 15,1 2 1-15,2-1-2 0,2-3 3 16,1 0 0-16,2-2 1 0,0-3 1 16,0 0-1-16,1-3-3 0,-2-1-7 15,2-1-13-15,-1-3-21 0,1-1-28 16,0-1-54-16,0-2-31 0,1-1 3 0,2 0-84 16</inkml:trace>
  <inkml:trace contextRef="#ctx0" brushRef="#br0" timeOffset="11824">1964 804 367 0,'40'-46'134'0,"-38"43"-63"0,-2 5 47 16,0-1-51-16,0-1-14 0,0 0 7 16,0 1-4-16,0 1 1 0,0 0-2 15,0 2-8-15,2 11-12 0,5 45-14 16,-7-38-11-16,-1 2-3 0,1 1-18 15,-1-2-42-15,-2-3-95 0,2 0-18 16,2-5 11-16,-1-3-170 0</inkml:trace>
  <inkml:trace contextRef="#ctx0" brushRef="#br0" timeOffset="12513">2963 668 742 0,'0'2'178'0,"-2"1"-84"0,1-1 97 0,-2 0-147 16,1-1-6-16,-1 0-2 0,1 1-3 16,-2-2-3-16,0 0-5 0,0 0-9 15,0 0-6-15,0 0-1 0,0 0-1 16,1 0-2-16,-3 0-1 0,1 0-3 16,0 1-2-16,0 1-2 0,0 2-4 0,0 3-3 15,-7 11 0-15,-16 39-1 0,25-38 1 16,2-1 1-16,1-1-1 0,1-1 0 15,2-1 3-15,2-4 0 0,1 0-1 16,1-2 2-16,-1-2 0 0,2-2 0 16,1 1 0-16,0-3 0 0,-1 0-2 15,1-2 0-15,1-1-3 0,0-1-15 16,1-2-26-16,-2 0-41 0,1-1-72 0,2-1-25 16,-1-2-8-16,1 2-119 0</inkml:trace>
  <inkml:trace contextRef="#ctx0" brushRef="#br0" timeOffset="12901">3051 819 530 0,'4'-4'126'0,"0"0"-80"0,-1 0 67 15,-1 1-107-15,1 1-14 0,0-1-2 16,-1 1-1-16,1 0 4 0,1 1 1 15,-1 0 2-15,1-1 2 0,0 2 2 16,1 0 2-16,0 0 2 0,-1 2 2 16,0-1 4-16,0 2 3 0,0-1 3 0,0 2 1 15,-2 0 1-15,1 1 2 0,0 4 4 16,-3 1 1-16,0 41-1 0,-9-42 0 16,-1 0-1-16,1-3 1 0,2 1 1 15,0-2 1-15,1 0 3 0,2-2-3 16,1-2-3-16,3-1-6 0,0 0-7 15,-1 0-8-15,1 0-12 0,0 0-9 16,0 0 0-16,0 0 1 0,0 0 3 16,0 0 5-16,1 0 4 0,1 0 4 0,0 0 3 15,1 0-1-15,-1 0 0 0,2 0 1 16,0 0 1-16,0 1-2 0,0 0-2 16,0 1-31-16,0-1-51 0,2 0-71 15,3 1 43-15,0 0-139 0</inkml:trace>
  <inkml:trace contextRef="#ctx0" brushRef="#br0" timeOffset="13576">4115 675 441 0,'2'-1'202'0,"0"0"-74"0,-1 0 50 16,-1-1-58-16,0 2-43 0,-1 0-5 15,-1-1-5-15,0 1-6 0,-2 0-10 16,0 0-10-16,-1 0-10 0,0 0-7 15,-4 1-5-15,-3 3-6 0,-37 27-6 16,38-19-4-16,0 3-6 0,3 3-5 16,-1-1 1-16,3 2-4 0,0-1 0 15,2 2 2-15,2 0 0 0,1-2 0 0,2-2 1 16,3 1-2-16,0-2 3 0,4-2 0 16,0-1 1-16,-1-1 0 0,1-3 1 15,1 0 0-15,0-3 0 0,0-1-1 16,0-3-2-16,0-1 0 0,3-1-3 15,-1-3-15-15,1-1-28 0,1-2-50 16,1-1-93-16,2-1 51 0,-1-2-141 16</inkml:trace>
  <inkml:trace contextRef="#ctx0" brushRef="#br0" timeOffset="14025">4218 803 417 0,'21'-39'302'0,"-23"38"-169"16,1 2 36-16,1-2-17 0,0 0-142 16,0 1-6-16,0 0-6 0,0 0-2 15,0 0 1-15,0 0-1 0,0 0-2 16,0 0 0-16,1 0 2 0,1 1 2 16,-1 0 1-16,1 1 2 0,1-1-1 15,0 2-2-15,-1-1-6 0,1 2-6 16,-1 0-13-16,0 0-9 0,-1 0-12 0,0 1-4 15,-1 0 2-15,-1 0 7 0,0 0 11 16,-1-1 17-16,0 1 14 0,-1-1 14 16,1 0 4-16,-1 0-1 0,0 0-5 15,1 0-11-15,-1-2-10 0,2 1-6 16,0-1-4-16,1 1-1 0,1-1 3 16,0 1 3-16,2 0 6 0,1-1 5 15,3 3 3-15,4 1 1 0,39 23 1 16,-40-24 1-16,-1 0 4 0,-1 1 12 0,-2 0 15 15,-2 1 10-15,-1 0 11 0,-3 1 7 16,0 1 3-16,-3 0-4 0,-1 1 1 16,-1 2-8-16,-2-2-6 0,-4 1-5 15,1-1-8-15,-3 0-5 0,-2-1-6 16,-2 0-17-16,1-1-16 0,0-2-17 16,1 1-28-16,3-5-47 0,3-2-103 15,2-2 56-15,5-5-115 0</inkml:trace>
  <inkml:trace contextRef="#ctx0" brushRef="#br0" timeOffset="14989">5259 763 455 0,'-4'-2'116'16,"1"-1"-52"-16,0 2 65 0,0-1-84 15,1 1 0-15,-1 0 1 0,2 0 3 16,0-1 3-16,-1 1-5 0,1 1-8 0,0 0-7 15,-1-1-5-15,1-1-6 0,0 1-3 16,0 0-4-16,-1-1-3 0,1 1-2 16,-2-1-1-16,1-1-1 0,-1 0 1 15,-1 1 0-15,1 1-2 0,-3-1 0 16,1 1-3-16,0 1-3 0,-1 1 0 16,-3 4-2-16,-40 38-2 0,40-24 0 15,0-1-1-15,1 2 1 0,-2-2 1 0,3 0-2 16,2-3 0-16,4 1-2 0,-1-1-1 15,5-2-2-15,1 1 0 0,5-2-1 16,-1-2 0-16,1-1 0 0,1-1 0 16,3-4-12-16,0-2-15 0,0-2-25 15,1-2-50-15,1-3-50 0,-1-2 11 16,2-3-88-16</inkml:trace>
  <inkml:trace contextRef="#ctx0" brushRef="#br0" timeOffset="15382">5299 731 386 0,'-1'0'253'16,"0"0"-141"-16,1 2 32 0,0-2-30 0,0 0-106 15,0 2-8-15,0 0-1 0,0 2-1 16,0 1 2-16,0 8 4 0,0 44 0 16,1-40 0-16,-1-2-2 0,-3 1-1 15,5-3-2-15,-1-3-2 0,2-1-2 16,-1-3-2-16,1-1 0 0,3 1-1 15,2-3-1-15,2 0 1 0,3 0 3 16,1-2 0-16,3-1 2 0,1-1 0 16,0-1 1-16,1-2 2 0,-1-1-2 0,2 0-6 15,-5 1-18-15,1 0-19 0,-1-1-25 16,-3 1-43-16,-5 2-24 0,0 2-11 16,-2-3-54-16</inkml:trace>
  <inkml:trace contextRef="#ctx0" brushRef="#br0" timeOffset="15576">5471 803 433 0,'-13'-35'330'16,"9"42"-178"-16,-1-1 44 0,0 2 4 16,-1 1-159-16,0 1 1 0,0 2 1 15,-1 3-3-15,1 1-4 0,0 4-10 16,1 2-14-16,3 3-8 0,0 1-6 15,1 1-13-15,1 2-43 0,3 5-87 0,-1 2-77 16,3 1 48-16,-2 4-197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6T07:05:00.5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0 208 165 0,'45'19'115'16,"-39"-19"-76"-16,-4 0 19 0,3 0-10 15,-5-1-56-15,2 1-2 0,0 0 0 16,3-1 3-16,12-1 2 0,41 2 1 0,-39-1 1 16,-1 0 1-16,2-2 0 0,-3 1 0 15,-3-1 2-15,2 0 0 0,-3 0 2 16,-1-3 0-16,0 3 1 0,-3-3 1 15,0 1 1-15,0 0-1 0,-3 1 1 16,1 0 0-16,-2 1 1 0,-1 0 3 16,-1 0 6-16,-3 2 12 0,0 1 12 15,0-1 9-15,0 1 4 0,0 0 7 0,0 0 7 16,0 0 0-16,0 0-3 0,0 0-2 16,0 0-2-16,0 0 0 0,0 0-5 15,-1 0-6-15,0 0-9 0,0 0-9 16,-1 1-10-16,0 0-10 0,-1 1-6 15,-1 0-4-15,0 2-3 0,-1 0-1 16,-5 8 1-16,-33 42 0 0,30-35 2 0,-1 2 1 16,0 1 0-16,-3 3 1 15,1 4 0-15,-1-2 0 0,1 0 2 0,1-4-1 16,-1 0 0-16,1-3 1 0,3-5-2 16,1-3-4-16,3-3-15 0,2-4-17 15,-2 1-18-15,5-2-17 0,-1-1-15 16,3-1-17-16,0-2-26 0,0 0-30 15,-1 0 21-15,2 0-33 0</inkml:trace>
  <inkml:trace contextRef="#ctx0" brushRef="#br0" timeOffset="190">301 381 617 0,'-4'14'134'0,"1"-3"-84"0,1 1 81 16,0 0-132-16,4 2-3 0,-2 1-2 16,1 1-1-16,-1 3 0 0,1-1-21 15,-1 0-35-15,1 0-65 0,-1 0-2 16,0 2-10-16,2-1-116 0</inkml:trace>
  <inkml:trace contextRef="#ctx0" brushRef="#br0" timeOffset="417">295 393 167 0,'0'0'74'0,"2"0"-43"0,-1 3 20 16,-1-3-23-16,0 0-13 0,1 0 1 15,1 1 2-15,0 1 3 0,2 0 0 0,3 2-1 16,8 6-3-16,40 30-5 0,-37-28-6 15,0 0-2-15,2-2-1 0,-1 0 2 16,0-1 1-16,0-1 0 0,-3-2-1 16,0-2-33-16,-3 0-45 0,-2-3 34 15,-2 1-67-15</inkml:trace>
  <inkml:trace contextRef="#ctx0" brushRef="#br0" timeOffset="1104">1064 101 678 0,'19'-43'171'15,"-18"41"-96"-15,-3 2 85 0,-1-1-143 16,2-1-6-16,0 2-11 0,-1 0-12 15,1 0-12-15,0 0-21 0,-2 0-20 0,0 2-21 16,0-1-34-16,-3 1-29 0,-3 4 6 16,-6 8 14-16,-42 45 23 0,39-38 43 15,0-2 47-15,3-1 54 0,-1-3 43 16,3-3 8-16,3-3-2 0,1-2-5 16,3-2-21-16,0 0-29 0,3-1-22 15,1 1-12-15,1 0-6 0,2 0-1 16,1-1-1-16,-2-4-1 0,0 0 0 15,0 1 2-15,1 1 3 0,0-1 3 0,0 0 2 16,2-1 2-16,1 0 4 0,1 0 4 16,7-1 2-16,43-8 1 0,-36 2-1 15,3 0 0-15,1 0 0 0,3 1-1 16,1-1-3-16,2 4 0 0,0-3-2 16,0 4 2-16,-4-2 0 0,-1 3-13 15,-2-1-38-15,-2 1-51 0,-4 2 35 0,-5-1-88 16</inkml:trace>
  <inkml:trace contextRef="#ctx0" brushRef="#br0" timeOffset="1353">1064 189 807 0,'-2'2'169'0,"0"2"-105"15,-1 0 101-15,2-4-175 0,0 1-3 16,1 0-3-16,0 2-2 0,0 1 2 16,2 7 2-16,3 15 5 0,16 44 4 15,-11-33 2-15,2 7 3 0,1 5 0 16,-2 1 1-16,1-1 2 0,-3-2-2 16,0-6-21-16,-1-4-33 0,-3-8-46 0,0-7-60 15,0-7 1-15,-1-5-39 0,-4-5-87 16</inkml:trace>
  <inkml:trace contextRef="#ctx0" brushRef="#br0" timeOffset="1815">961 490 707 0,'-2'1'144'15,"1"2"-112"-15,1-2 97 0,0-1-154 16,0 2-2-16,0-1-3 0,1 3 3 16,2 1 9-16,5 13 10 0,17 41 4 0,-16-37-2 15,-2-1-18-15,-1-3-15 0,-1-3-15 16,-2-3-15-16,0-4-5 0,-3-5-5 16,0-1 9-16,-2-2 17 0,1-2 15 15,0 1 14-15,-1-1 15 0,0-2 15 16,-1-1 18-16,-1-2 10 0,-3-10 14 15,-20-41 13-15,21 40 6 0,0 0 2 16,2 2-7-16,0-1-13 0,3 4-13 16,0 4-9-16,2 1-6 0,-1 0-7 0,5 1-3 15,-2 0 0-15,2 2-3 0,4-3-2 16,0 1-3-16,2-4-4 0,2 1 0 16,3 0 0-16,3-2-1 0,0 2 2 15,3-1 0-15,0 1 0 0,3 2 1 16,2 5 2-16,-1-3 1 0,-1 5 2 15,1 2 2-15,0 3 2 0,-4 4 1 16,-3 1 3-16,-3 5 1 0,-2 0 0 0,-5 3 0 16,-1 0-11-16,-6 2-18 0,-1-1-16 15,-2-2-34-15,-4-1-56 0,-3 1-26 16,-5 2-5-16,-2-4-77 0</inkml:trace>
  <inkml:trace contextRef="#ctx0" brushRef="#br0" timeOffset="2010">1002 489 184 0,'1'0'112'0,"2"0"-78"0,0 1 22 0,-3-1-16 15,2 0-53-15,0 0-3 0,2 0 4 16,8 0 4-16,8-1 4 0,40-6 4 16,-36 4 6-16,1-4 4 0,0 1 2 15,1-1 1-15,-3 1 1 0,2 1 0 0,-3 1 0 16,-3 0 0-16,-3 3-3 0,-3 2-18 15,-4 0-59-15,-3 4 41 0,-3 7-52 16</inkml:trace>
  <inkml:trace contextRef="#ctx0" brushRef="#br0" timeOffset="2202">1016 628 280 0,'0'-5'73'0,"3"1"-50"15,0 1 39-15,-3 2-54 0,2 0-12 16,0 0-1-16,2-2 3 0,9-1 3 16,44-16 1-16,-37 14 1 0,2 0 0 15,1-3 2-15,-2 2 0 0,0 2 2 16,-3-1 0-16,-3 1-13 0,-2 1-59 0,-5 0 39 16,-2 3-46-16</inkml:trace>
  <inkml:trace contextRef="#ctx0" brushRef="#br0" timeOffset="2396">1067 692 180 0,'8'-1'30'0,"0"2"-25"0,1-1 28 0,3 2-37 16,0-4 1-16,7 0 4 0,0-1 8 15,4-1 12-15,-1-1 6 0,0-1 1 16,0-2 0-16,0 2 1 0,-3-1 0 15,-4 0-7-15,0 1-7 0,-4 1-32 16,-2 3-44-16,-2-1 31 0,-2 4-53 16</inkml:trace>
  <inkml:trace contextRef="#ctx0" brushRef="#br0" timeOffset="2612">1038 819 394 0,'0'2'296'0,"0"0"-191"16,1-4 37-16,-1 1-12 0,0 0-154 0,1 0-5 16,2-1 1-16,1 0 6 0,13-5 6 15,47-17 5-15,-33 16 4 0,2 0 3 16,5 1 0-16,1-1 4 0,-1 1 0 16,-2 0 2-16,-1 0 2 0,-4-2 0 15,-4-1-2-15,-1 1-45 0,-4-3-89 16,0-1 62-16,0 2-103 0</inkml:trace>
  <inkml:trace contextRef="#ctx0" brushRef="#br0" timeOffset="3147">1916 75 288 0,'7'-5'56'0,"-2"4"-38"0,3-1 40 16,4 1-61-16,-1 1 1 0,4 0 0 15,1-1 2-15,-2 1 3 0,2-1 2 16,-3-1 1-16,-2 4 2 0,0-1 2 16,-2-1 8-16,-3 4 12 0,-1 1 11 0,-1 0 8 15,-2 4 2-15,-4 3 0 0,0 3-1 16,-5 6-8-16,-2-1-17 0,-4 2-17 15,-1 1-36-15,-3 2-46 0,-1-4-43 16,-1-2-2-16,1-5-24 0,0-4-89 16</inkml:trace>
  <inkml:trace contextRef="#ctx0" brushRef="#br0" timeOffset="3337">1879 132 523 0,'4'2'222'16,"0"0"-145"-16,0 2 63 0,-4-4-71 16,1 1-83-16,2 0-2 0,1 2 2 0,11 6 6 15,41 24 5-15,-37-24 4 0,2-1 0 16,-2 0-11-16,0-1-35 0,-1-1-45 16,-2-2-49-16,-2-2 24 0,-2 2-128 15</inkml:trace>
  <inkml:trace contextRef="#ctx0" brushRef="#br0" timeOffset="3625">1678 366 297 0,'9'4'222'16,"2"0"-143"-16,-2-4 32 0,2-1-2 0,4-3-125 15,4 1 2-15,3-2 4 16,2-1 6-16,1-2 2 0,1 0 2 0,-3 2 1 16,0 1 0-16,-4 1 1 0,-1 3 2 15,-4 2 1-15,-3 3 2 0,-3 2 4 16,-2 3 4-16,-3 5 3 0,-3 3 1 16,-2 4-1-16,-2 1-4 0,-2 1-11 15,-3 1-17-15,-1 0-26 0,-5-3-31 16,0-4-35-16,-1-3-23 0,-2-3 0 0,2-5-31 15,-2-6-17-15</inkml:trace>
  <inkml:trace contextRef="#ctx0" brushRef="#br0" timeOffset="3784">1772 308 301 0,'12'4'84'0,"2"3"-43"15,-5 0 41-15,4 4-52 0,4 0-15 0,2 4 1 16,4 1 1-16,1 2-1 0,-1 0 0 15,0 0-4-15,-1-2-3 0,-4-2-2 16,1-2 0-16,-4-1-30 0,-1-4-69 16,-4-2 47-16,0 0-69 0</inkml:trace>
  <inkml:trace contextRef="#ctx0" brushRef="#br0" timeOffset="4013">2115 258 54 0,'8'0'73'16,"1"-1"-4"-16,1 2-3 0,1 0 1 15,-1 2-2-15,0 0-1 0,-1 0 1 16,0 1 0-16,0 3-5 0,-1-1-4 0,0-1-3 16,0 3-11-16,-1 0-9 0,1 1-10 15,1-1-6-15,-1-1-5 0,0 0-3 16,-2-1-14-16,-1-1-25 0,-1-1-32 15,-3 0-46-15,-2 0-21 0,0-4-11 16,-2 1-83-16</inkml:trace>
  <inkml:trace contextRef="#ctx0" brushRef="#br0" timeOffset="4201">2144 341 118 0,'0'-2'98'0,"1"2"-26"0,2 2-1 16,0-1-14-16,1 2-18 0,1-1-12 15,3 3-9-15,2 3-6 0,38 27-5 16,-39-30-14-16,-1 1-65 0,0 1 41 16,-3-1-48-16</inkml:trace>
  <inkml:trace contextRef="#ctx0" brushRef="#br0" timeOffset="4629">1751 533 709 0,'9'6'126'16,"-3"1"-83"-16,-1 3 98 0,4 3-155 15,-1 1 1-15,4 3-12 0,-2 1-10 0,-2-2-12 16,-1 3-22-16,1-5-26 0,-3 0-10 16,0-1-1-16,-2-4 9 0,-2-1 6 15,2-2 12-15,-3-3 29 0,0-1 40 16,0-2 16-16,-1-1 1 0,1 0 3 16,0-1 6-16,0 1 2 0,0 0-7 15,1-2-14-15,0 1-6 0,2-2 3 0,1-1 3 16,5-5 3-16,45-44 8 0,-38 39 8 15,4-2 9-15,-3 2 8 0,2-1 7 16,-1 2 4-16,1 1 2 0,2 0-5 16,1-1-8-16,0 5-6 0,2 0-9 15,1 3-5-15,4 3-3 0,0-1-1 16,2 3 0-16,2 2 0 0,-1 3 1 16,2 1 2-16,-5 0 3 0,-3 2-1 15,-1-1 2-15,-7 1 1 0,-5-2 2 16,-6 1-8-16,-1-2-15 0,-5 5-26 0,-5-1-71 15,-5 5 40-15,-4 4-89 0</inkml:trace>
  <inkml:trace contextRef="#ctx0" brushRef="#br0" timeOffset="5080">2065 651 323 0,'-1'-4'169'0,"1"2"-90"0,0 2 29 0,0 0-53 16,0 0-36-16,0 0-15 0,0 0-6 15,0 1 1-15,0 2 1 0,1 1 3 16,0 1 3-16,2 6 1 0,15 41 2 16,-13-39 2-16,-2 0 0 0,1 1 1 15,-2-1 0-15,1-2-2 0,-1 0 0 16,0-1-2-16,-2-1 0 0,1-3 1 0,-1-2 1 16,-1-2 1-16,-1-2 1 0,1 0-4 15,0 0-10-15,-1 0-15 0,1 0-4 16,0 0-2-16,-2-2-2 0,1 1-1 15,-1 0 2-15,-1-2 7 0,0 1 12 16,1-2 0-16,-1-2-2 0,0 0 0 16,-1-6-1-16,-11-39 1 0,20 39 2 0,1-2 2 15,0 1 4-15,4 0 4 0,2 0 7 16,0 1 4-16,0 1 2 0,0 2 0 16,-1 1 1-16,2 2-2 0,-2 1-1 15,-1 2-5-15,2 2-1 0,-2 1-2 16,1 0 2-16,0 4-1 0,1 0 1 15,-1 3 1-15,0 1 0 0,1 1 0 16,0 4 3-16,-2 1-1 0,0 0 0 16,2 1 2-16,-5-1-1 0,0 0 1 15,0 1-2-15,-3 0-1 0,0-1-11 0,-3 0-16 16,-1 0-44-16,-1-1-84 0,-3 3-7 16,-2-4-7-16,-4-3-139 0</inkml:trace>
  <inkml:trace contextRef="#ctx0" brushRef="#br0" timeOffset="5291">2111 673 235 0,'2'1'121'0,"-1"-1"-65"16,0 3 23-16,-1-3-37 0,0 0-25 15,0 0-11-15,0 0-2 0,0 0-1 16,2 1 0-16,-1 1 2 0,0-1 1 15,2 0-1-15,-1 0 1 0,2 1 1 0,0-1 1 16,0 0 0-16,0 1-28 0,0 0-63 16,1 1-3-16,-1-1 8 0,0 2-111 15</inkml:trace>
  <inkml:trace contextRef="#ctx0" brushRef="#br0" timeOffset="5444">2162 722 115 0,'0'4'102'0,"0"-1"-19"16,0-1-5-16,0 1-18 0,0-2-23 0,0 0-14 15,1 1-10-15,0-1-11 0,1 0-6 16,-1 0-2-16,1 1 3 0,1-1 5 16,1 0 0-16,0 1 0 0,0-1 0 15,-1 0-4-15,1 0-9 0,0 2-16 16,-1 0-46-16,-2-1 25 0,0 2-51 16</inkml:trace>
  <inkml:trace contextRef="#ctx0" brushRef="#br0" timeOffset="5696">1910 912 614 0,'-6'2'193'0,"3"1"-100"16,1-2 61-16,0-1-133 0,2 0-15 16,0 0-18-16,2 0-12 0,-1 0-3 0,2 0 4 15,3 0 6-15,17 0 8 0,43-1 6 16,-31-3 4-16,2 0 1 0,7-1 3 15,2-2-1-15,7 1 0 0,4 1 0 16,2-2 0-16,-1 4 0 0,3-1 0 16,-3 0 1-16,0 1 1 0,-4 2 2 15,-2-2-2-15,-2 2-6 0,0 1-9 16,-2-3-116-16,-2 1-20 0,-3-3 28 0,-3-4-149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6T07:05:09.1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36 36 406 0,'-4'-1'267'0,"0"-1"-132"16,1 2 30-16,-3 0-37 0,3 0-99 0,-1 0-15 16,0 0-11-16,0 2-7 0,0-1-4 15,2 1-2-15,0 1-2 0,1 1 1 16,1 9 2-16,6 49 2 0,1-35 2 16,-3 2 3-16,0 2 1 0,-1 0 2 15,1 0 1-15,-1-4 0 0,-3-4 2 16,0-2 2-16,-1-5 1 0,-2-6 2 15,0-1 1-15,2-4 1 0,-1-1-2 0,3-2 0 16,-2-2-2-16,1-1-4 0,0 0-3 16,0 0-2-16,1-1-3 0,0 0-1 15,0-1 0-15,2 1-1 0,1-1 2 16,1-1 1-16,4-1 0 0,3-1 2 16,38-15 0-16,-38 17 1 0,-1 3 0 15,2-2 0-15,1 3-1 0,-1-1 2 16,1 0-1-16,0 1 1 0,1-2 0 0,0 2 1 15,2-1 1-15,0 0 2 0,2 1-1 16,3-2 1-16,1 1-1 0,4 0 0 16,3 1-1-16,-1 0 0 0,4 0-2 15,-2 0 1-15,3 0 0 0,-1 1 1 16,-4 2-1-16,0-1 1 0,-2 1 0 16,-2-1 0-16,1 0 0 0,-3 0 0 15,1-2 0-15,-1 2 1 0,1-4 0 0,-1 1-1 16,1 0 2-16,-1-2-1 0,1-1 0 15,1 0 1-15,1 1-1 0,1-3 0 16,2 3 0-16,1-3-1 0,1 3 0 16,1 1 0-16,3-2 0 0,-2 2-1 15,-2 1 1-15,0-1-1 0,2 1 1 16,-1 0 3-16,-1-2-1 0,1 3-1 0,0-3 2 16,3 2-1-16,1-1 0 0,4 0 2 15,1 0-4-15,3-1 1 0,0 1 0 16,-2-1 0-16,1 0 0 0,-2 1 1 15,-1-2-1-15,-1 1-1 0,-1 1 2 16,0 1-1-16,0-1 0 0,4 2 0 16,0-1-3-16,-1 2 1 0,-1 2 0 15,3-1-1-15,-1 1 0 0,0 1 0 16,-2-2 0-16,-2 4 0 0,-2-3 1 0,-1 0-1 16,-1 1 0-16,1 0 0 0,1-2 1 15,-2 2-1-15,3-2 1 0,1 0 0 16,5-1-1-16,-2-1 1 0,1 0-1 15,0-1 0-15,-2 0 1 0,-2-2 0 16,-3 2-2-16,-3 1 2 0,1-1-1 16,-2 1-1-16,-2 1 1 0,3 3-1 15,-1-2 0-15,3 2 1 0,2-1-1 0,0-1 0 16,0 2 1-16,1-1 0 0,1-2-1 16,1-1 2-16,-2 0 0 0,-1 0-1 15,-1-1 2-15,-2-2-1 0,0 1 0 16,-1-1 1-16,0 1-1 0,-1 0-1 15,-1 1 1-15,0 2-1 0,0 2 0 16,2-2 0-16,1 3 0 0,-1 0-1 16,1 0 2-16,2 0-1 0,0-2 0 0,-2 1 2 15,2-1-1-15,-1-2 2 0,-2 2 1 16,-1-1-1-16,0-1 0 0,0-1 2 16,-2 1-2-16,2-2 0 0,-2 1 0 15,-1 1-2-15,2-1 0 0,-2 1 0 16,4 1-1-16,-1-1 0 0,1 1 1 15,-1 1-1-15,2-1 0 0,0 0 1 16,-2-1-1-16,-3 1 0 0,1-1 0 0,-2 0 0 16,0 2 0-16,-1-2 1 0,-3 0-1 15,0-2 0-15,0 2 0 0,-1 0 0 16,-1-1 0-16,-2 0 0 0,0 1 0 16,1 0 0-16,-2 1 0 0,0-1 1 15,-1 0-1-15,2 1 0 0,0-1 0 16,1 2 0-16,-2-2 1 0,1 0 0 15,-1-2-1-15,1 4 1 0,-1-2-1 0,-1-2 0 16,1 1 1-16,0 0-1 0,-4 1-1 16,2-1 2-16,-1-1-1 0,-1 1-1 15,-1 1 2-15,-1 0-1 0,0-1 0 16,-2 1 2-16,0 0-1 0,0 0 0 16,-1 0 2-16,-1 0-1 0,1 0 0 15,0 0 1-15,-2 1 0 0,-1 0-1 0,-1-1 0 16,2 0 1-16,-1 0-2 0,1-1 0 15,-2 0 1-15,3 1-2 0,-2-3 0 16,3 2 1-16,-1 0-1 0,-1-1 0 16,1 1 1-16,0 1-1 0,0-3 2 15,-2 3-1-15,1-1 1 0,-4 1 0 16,-3-1 0-16,0 1 0 0,2-1 0 16,-1 1 0-16,0-2-1 0,1 2 0 15,0-1-1-15,1 0-1 0,1-1 0 0,-1 2 0 16,5-1-1-16,6 0 1 0,42-2 0 15,-39 2 0-15,1 0 2 0,-2-2-1 16,0 2 1-16,2 0 0 0,-4 1 0 16,-2-2-1-16,-3 2 2 0,-2-1-1 15,1 2 0-15,0-1 1 0,-4 0 0 16,1 0-1-16,-1-1 0 0,-4 1-1 0,1-1-1 16,0 1 1-16,2 0-2 0,1 0 0 15,1 0 1-15,5 0-1 0,2 0 1 16,37 4 2-16,-39-3-1 0,-2-1 1 15,-2 0 1-15,-1 1 0 0,-2-1 1 16,-3 0 1-16,0 0-1 0,0 0 1 16,0 0 1-16,0 0-2 0,0 0-2 15,0 0 1-15,0 0-2 0,1 0-2 16,1 0 0-16,-1 0 0 0,0 0-1 0,0 0 2 16,2 0 0-16,0 0 0 0,-1 0 2 15,2 0 1-15,0 0-1 0,-1 0 2 16,-1 1-1-16,1-1 0 0,-1 0 2 15,1 0-3-15,-1 0 0 0,1 0 0 16,0 0-1-16,-1 0-1 0,1 0-1 16,-1 0 0-16,1 0-1 0,1 0 2 15,0 0 0-15,1-1 0 0,1 0 1 0,2 0 0 16,0-1 1-16,-1 1 2 0,39-9 0 16,-43 7 0-16,1 2 0 0,-2 1 0 15,-2-2-2-15,0 2 1 0,0 0-3 16,0 0-1-16,0 0 1 0,1 0-2 15,0 0 0-15,2 0 2 0,-1 0-1 16,1 0 2-16,1 0 0 0,0 0 1 16,-1 0 0-16,1 0 0 0,0 0 0 0,0 0-5 15,0 0-13-15,-2 0-22 0,1-1-38 16,-2 0-31-16,1-2-92 0,-2 1 28 16,-2-2-108-16</inkml:trace>
  <inkml:trace contextRef="#ctx0" brushRef="#br0" timeOffset="286">5818 26 831 0,'2'-6'170'15,"1"3"-97"-15,-2-1 108 0,1 0-178 0,-1 1-1 16,0 1-1-16,1-1 0 0,-2 2 1 16,0 1-1-16,0 1 2 0,0 3 2 15,0 5 5-15,1 19 4 0,0 43 4 16,-5-37 0-16,2 1 2 0,-4-2-1 16,3-1-3-16,0-5-4 0,-1-3-7 15,3-6-23-15,-2-4-51 0,3-4-132 16,2-2 82-16,-1-4-155 0</inkml:trace>
  <inkml:trace contextRef="#ctx0" brushRef="#br0" timeOffset="8592">1154 214 350 0,'-44'-23'122'0,"37"21"-20"16,3 2 31-16,2 0-65 0,1 0-6 0,1 0-8 16,0 0-15-16,0 0-12 0,0 0-12 15,0 0-9-15,1 0-5 0,0 0-2 16,0 2 0-16,2-1 1 0,0 1 0 15,-1 2 2-15,5 5-1 0,3 8-1 16,20 37-13-16,-27-37-20 0,0-2-32 16,-2 1-66-16,1-2-10 0,0-2-13 0,3-6-94 15</inkml:trace>
  <inkml:trace contextRef="#ctx0" brushRef="#br0" timeOffset="9364">2110 191 449 0,'4'-3'142'16,"0"0"-76"-16,0 1 51 0,-2 1-90 15,1-1-12-15,-1 1-12 0,1 0-3 16,-1 1-2-16,0 0-1 0,-1 1 1 16,0 0 0-16,1 2 1 0,0 1-6 15,5 11-20-15,12 43-43 0,-15-37-46 0,1 1 30 16,-1 0-103-16</inkml:trace>
  <inkml:trace contextRef="#ctx0" brushRef="#br0" timeOffset="10277">3203 233 226 0,'1'-4'216'16,"0"2"-95"-16,1-1 3 0,-1 0-25 15,0 2-48-15,1 0-28 0,-1 1-17 0,1 0-5 16,1 1-2-16,0 2 0 0,-1 1 0 16,2 3-16-16,1 9-24 0,13 38-36 15,-16-36-47-15,-2 3 20 0,-3 2-96 16</inkml:trace>
  <inkml:trace contextRef="#ctx0" brushRef="#br0" timeOffset="11355">4436 243 91 0,'4'-1'79'15,"0"0"-10"-15,-1 0 6 0,-1-1-3 16,1 1 1-16,-1 0-1 0,1-1 3 15,-2 1-5-15,0 1-7 0,1 0-8 16,-1 1-10-16,-1 1-13 0,0 0-10 16,-1 2-11-16,-1 9-5 0,-12 48-21 0,10-34-60 15,-1 2-56-15,0 4 40 0,-1 0-119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6T07:05:48.5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296 297 736 0,'0'0'256'0,"-2"0"-149"15,2 0 83-15,0 0-128 0,0 0-66 16,0 0-5-16,2 0-3 0,-1 0-2 15,0 0-1-15,2 0-6 0,-1 1-4 16,1 1-4-16,0 2-6 0,0 8-5 0,8 55 0 16,-20-32 2-16,-4 5 10 0,-3 2 7 15,0-2 7-15,-1-3 6 0,0-6 8 16,2-5 6-16,6-9 1 0,2-7-3 16,5-3-3-16,2-5-2 0,5-2-4 15,-5-1-3-15,2 0-5 0,2-1 1 16,1 0 1-16,13-5 3 0,42-13 1 15,-42 15 1-15,0-2 2 0,0 2 0 0,-1 1 1 16,-1 4 0-16,-2-1 0 0,-2 3-1 16,1 0-1-16,0 3 2 0,1 1 0 15,-1 3 1-15,1 4 0 0,2 0 0 16,-1 4 3-16,0 1 2 0,0 1 0 16,-4 2 0-16,1-2 2 0,-6-1 1 15,-1 0 1-15,-3-1 1 0,-6-1-1 16,-3 2 0-16,-3-2 1 0,-4 0-1 0,-3 1-2 15,-2-2 1-15,-2-2 0 0,1-2 1 16,-2-1-1-16,-1-4-8 0,1-2-15 16,0-4-31-16,2 0-44 0,1-1-53 15,1-5 15-15,4 0-104 0</inkml:trace>
  <inkml:trace contextRef="#ctx0" brushRef="#br0" timeOffset="255">376 415 703 0,'2'4'301'0,"-1"0"-179"0,-2-3 70 0,1-1-105 15,0-1-114-15,0 1-2 0,1 0-2 16,1 0 0-16,-1 0 5 0,2 0 10 15,0-1 9-15,1-1 2 0,5 1 1 16,4 0 0-16,41-3 2 0,-37 3 0 16,0-1-20-16,1 4-35 0,0-1-46 15,0 0-71-15,-3 3 34 0,2 0-143 0</inkml:trace>
  <inkml:trace contextRef="#ctx0" brushRef="#br0" timeOffset="1029">967 103 1002 0,'0'-6'182'0,"0"1"-171"16,1-1 129-16,1 0-257 0,-2-2-27 15,2-1-35-15,1-1-4 0,-1 0 25 0,0-1 51 16,-2 2 51-16,1 2 48 0,-2-1 42 16,-3 5 35-16,-3 1 9 0,-2-1-5 15,0 3-33-15,-2 1-29 0,-3 3-17 16,-1 1-9-16,1 1 0 0,1-1 7 16,0 2 11-16,3-1 3 0,1-4-2 15,4 1-7-15,1-2-13 0,3 3-10 16,1-4-9-16,0 0-11 0,1 0-3 15,0 1 5-15,2 0 13 0,0 2 17 0,0 0 8 16,3 1 2-16,1 1 3 0,4 2 0 16,38 44 2-16,-39-38 2 0,0 2 5 15,-1 0 3-15,0 2 6 0,2 3 2 16,-5-2 3-16,-1 1 2 0,-2-1 1 16,-3-1 1-16,0-4 0 0,-3 0 0 15,-3-4 6-15,-2-3 4 0,-1-1 3 16,1-1 3-16,-1-3-1 0,-1 1-1 0,1-4-3 15,0 0-4-15,0-2-7 0,0 0-5 16,1-1-4-16,0 0-1 0,1-2 1 16,-1 1 3-16,1-1 5 0,2 1 0 15,0-1 2-15,0 1 0 0,2 0-3 16,1 0-5-16,2 3-9 0,0 1-7 16,0 1-6-16,0-2-4 0,1 0-2 15,0-3-2-15,2 1 1 0,3-6 1 0,32-42 0 16,-25 37 1-16,1 2 1 0,0 1-1 15,0 2 2-15,-1 2 0 0,-1 2 0 16,-1 2 1-16,0 1 0 0,-5 3-1 16,1 2 3-16,-2 0-1 0,-1 1 1 15,-4-2 2-15,0 0 0 0,0 1-2 16,0 0-31-16,1 1-53 0,-1-1-61 0,1 0 39 16,-1 0-139-16</inkml:trace>
  <inkml:trace contextRef="#ctx0" brushRef="#br0" timeOffset="1606">1 1088 332 0,'-2'0'163'16,"2"-1"-112"-16,0-1 38 0,0 2-41 15,0 0-65-15,0 0-3 0,2 0 0 16,-1 0 9-16,1 0 11 0,2 0 13 15,5 0 10-15,12 0 19 0,46 3 14 16,-32-4 9-16,2-2 1 0,11 0-3 0,2-3-7 16,4-2-7-16,7-1-18 0,3 0-13 15,1-2-8-15,3 0-1 0,0 0-2 16,-1 0-1-16,-4 0 1 0,-5 0-1 16,-9 2 0-16,-2 3-1 0,-9 0-1 15,-4 0 0-15,-7 3 0 0,-4 1 2 16,-5 1 0-16,-4-2 3 0,-3 2 0 0,-4 0 0 15,-3 1-7-15,-1-1-24 0,-3 1-44 16,0 0-68-16,0-2-40 0,-1 1 7 16,-1 0-143-16</inkml:trace>
  <inkml:trace contextRef="#ctx0" brushRef="#br0" timeOffset="2018">561 1138 1044 0,'-2'4'210'0,"-1"0"-131"0,0 0 137 16,0 1-229-16,-4 6 1 0,-20 42-4 15,19-37-1-15,-2 4 4 0,0 2 2 16,-1 0 2-16,2 3 3 0,0-2 2 0,0 1 1 16,3-3 0-16,2-2-1 0,1 1-2 15,3-4-1-15,0-1-3 0,3-2-2 16,2-3-2-16,2 0-1 0,0-2 0 15,4-2 3-15,0-2 0 0,6-1 3 16,1-2 4-16,3-1 2 0,4-5 2 16,6-2 2-16,2 0 2 0,1-4-2 15,1 0-20-15,0-1-43 0,-2-1-103 16,-3 2-23-16,-3 2 11 0,-4 1-183 0</inkml:trace>
  <inkml:trace contextRef="#ctx0" brushRef="#br0" timeOffset="2287">633 1236 1116 0,'4'1'232'0,"-3"5"-154"0,-3 3 147 15,1 5-242-15,-3 4-9 0,1 6-3 16,2 10-1-16,2 6 7 0,-2 2 5 15,0 5 5-15,-2 0 5 0,0 2 5 16,2-2 2-16,-4-5 3 0,0-3 0 0,0-2 0 16,1-4 0-16,-1-6 0 0,1-6 1 15,-1-2 0-15,2-5-9 0,0-5-31 16,2-3-42-16,1-2-64 0,-1-3-70 16,1-1-2-16,0-1-54 0,0 0-97 15</inkml:trace>
  <inkml:trace contextRef="#ctx0" brushRef="#br0" timeOffset="3000">1014 1237 632 0,'39'-27'313'16,"-40"25"-188"-16,-1 0 64 0,-1-1-87 16,2 1-129-16,-1 1-13 0,0-2-7 15,-1 0 4-15,1-1 6 0,-1-1 6 16,-1-3 11-16,-1-1 11 0,-22-39 5 16,22 42 3-16,-2 0-9 0,2 3-11 0,-2 3-10 15,0 3-13-15,-1 3-4 0,-1 1-2 16,2 5 2-16,-2 1 7 0,0 2 12 15,2 1 9-15,2 1 10 0,1-3 4 16,3-1 2-16,2 1 0 0,2-3 0 16,2 1 1-16,3-2 1 0,-1 1 2 15,5 0 1-15,0-2 2 0,0 0 0 16,1-2 1-16,1-1-1 0,-1 1 0 0,2-1 1 16,-4-2 4-16,-2 4 6 0,-1-2 4 15,-4 3 4-15,0 0 3 0,-6 1 0 16,-2 3-1-16,-5 0-4 0,-1 0-9 15,-3 0-5-15,-2 0-1 0,-5-3 4 16,2-2 9-16,-1-3 11 0,1-1 11 16,1-4 5-16,1-3 8 0,3-2-1 15,1-3-8-15,2 1-10 0,3-4-14 0,2 0-10 16,3-2-4-16,0 0-8 0,4 0-4 16,3 2 0-16,0-1 1 0,4 2-1 15,0-2 1-15,3 0 0 0,0 1 1 16,3-1 1-16,-1 1 1 0,1-4-1 15,1 3 1-15,-1-3 1 0,1 4-2 16,-2 1-12-16,0-1-22 0,0 2-23 16,0-1-36-16,1 1-80 0,-1-1 0 0,1 1-26 15,1-2-82-15</inkml:trace>
  <inkml:trace contextRef="#ctx0" brushRef="#br0" timeOffset="4737">1594 828 390 0,'-3'5'222'16,"0"-1"-98"-16,1-1 29 0,-1 1-52 15,1-1-61-15,-1-1-15 0,0 1-16 16,2-2-7-16,0 1-4 0,1-2-1 0,0 0-3 16,1-2 1-16,0 1-2 0,2-2 2 15,1 1 1-15,5-3 0 0,8-3-1 16,39-19 2-16,-36 18 0 0,-2 1 1 15,2 2 1-15,0-1 0 0,-4 2 0 16,1 3 0-16,0 0-1 0,-2 4 0 16,0-1 0-16,-4 3 0 0,3 0 1 15,2 2 0-15,-1 0 0 0,1 1 1 16,1-1 0-16,1 1 1 0,0-1 0 0,-2-2 0 16,1 0 0-16,-1 0 0 0,-2 0 2 15,-1-2-1-15,-2 1 2 0,0-1 0 16,-1 0 2-16,-1-1-1 0,-1-2 2 15,-2-2-1-15,2 1 0 0,0-2-5 16,1 0-22-16,1-4-33 0,2-1-66 16,2-3-31-16,0 0 8 0,3-3-126 0</inkml:trace>
  <inkml:trace contextRef="#ctx0" brushRef="#br0" timeOffset="5166">1621 1156 505 0,'-4'5'299'15,"1"-3"-182"-15,1-2 45 0,2 0-52 16,0 0-134-16,0 0-11 0,0-2-3 15,0 1 4-15,1 0 4 0,0-2 8 0,2 1 7 16,1-2 9-16,1-1 1 0,9-6 3 16,43-25-1-16,-38 26-2 0,2 1 0 15,-2 2-1-15,3 4 0 0,-2 0 1 16,-2 3 0-16,3 3 2 0,-4-1 2 16,0 2 2-16,-2 2 2 0,-3 0 1 15,-1-1 1-15,2 1-2 0,-5-2 1 16,1 0-1-16,1 1 0 0,-1-1 1 15,0-1-1-15,-1-1 0 0,0 1 0 0,1-1 2 16,-2 1 5-16,1-2 2 0,1 0 0 16,0 2 1-16,3-3 0 0,1 1 0 15,0 1-1-15,3-1-4 0,2-2-2 16,2-2-1-16,0-1 0 0,2 0-24 16,-2-3-30-16,2-4-107 0,-2 0 64 15,-3-4-127-15</inkml:trace>
  <inkml:trace contextRef="#ctx0" brushRef="#br0" timeOffset="5741">2715 559 725 0,'4'0'289'16,"-2"0"-165"-16,-2 0 81 0,0 0-110 15,0 0-97-15,-1 0-4 0,0 2-3 16,-1-1-1-16,1 2 5 0,0 3 2 16,-7 21 3-16,-18 45 7 0,10-34 6 15,-5 5 4-15,-4 6 4 0,1 7-1 0,-2-1-1 16,3-2-2-16,1-4-4 0,3-1-5 16,6-6-3-16,4-8-4 0,5-7-2 15,5-6-1-15,4-5 0 0,6-3-2 16,3-5 3-16,3-2-1 0,1-3 2 15,4-3 0-15,1-4 2 0,0-4 0 16,3-2 1-16,0-2 1 0,-1-3-2 16,1-2 2-16,-3 0-1 0,-2-1-2 0,-3 4 1 15,-4-1-1-15,-4-1 0 16,-4 2 3-16,-6 1-1 0,-6 2 1 0,-3 0 1 16,-3 1 0-16,-7 4-1 0,-4 0 1 15,-3 3-2-15,-3 3-2 0,-2 1 0 16,0 4 0-16,0 0-3 0,4 3 1 15,1 0-2-15,4 1-3 0,6-2-6 16,3 0-18-16,4-5-25 0,3 2-45 0,4-4-68 16,1-1-57-16,1 0 9 0,1-1-130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6T07:05:24.1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 2376 393 0,'-1'1'110'0,"-1"1"-73"15,1-1 44-15,1-1-89 0,0 1-6 0,0 1-9 16,0-1-1-16,0 0 3 0,0 0 4 16,0 2 8-16,1 1 6 0,1 0 2 15,-1 4 2-15,2 2 0 0,8 40 1 16,-8-37 0-16,-1-1 0 0,1-2 1 15,-2-1-1-15,2 0-1 0,-2 0 1 16,2-1-1-16,-1-2 0 0,1 1 0 0,-1-2 0 16,1 0 0-16,0-1 0 0,-3-4 0 15,0 0-1-15,0 0-1 0,1 1 0 16,0 0 0-16,0 1-1 0,2-1 0 16,0 0-1-16,0 1 0 0,1-1 0 15,0 0 0-15,1 0 0 0,3 1 1 16,2 0 2-16,42 12 3 0,-38-15 5 15,3-1 4-15,0-2 3 0,1 0 3 0,2-1 1 16,2 0 1-16,1-2-2 0,2 1-4 16,-1 0-4-16,1 1-2 0,2 1-2 15,-4 2-1-15,0-1-1 0,-3 2 0 16,0 0 1-16,-3 2 0 0,0-1 0 16,-3 1 1-16,1 1 0 0,0-1-1 15,0 0 0-15,-1 2-1 0,0-1 0 16,2 1-2-16,-1-1 0 0,1 2 0 15,-1 0 1-15,1 0-1 0,-2 1 2 0,0 0 1 16,-1 2 1-16,0-1 1 0,-3 1 1 16,-1 2 0-16,-1 0 2 0,-3 1 1 15,0 0 3-15,-1 1 3 0,0-1 2 16,-1 0 1-16,-1 1 1 0,1-2 1 16,-2-4-1-16,0 1-2 0,-1 1 0 15,0-3 1-15,0-4 5 0,0 0 4 0,-1 0 1 16,1 0-1-16,-1 1-2 0,1 0-2 15,0-1-6-15,0 0-7 0,0 0-8 16,0 0-5-16,0 0-5 0,0 0-5 16,0 0-1-16,0 0-1 0,1-1 0 15,0 0 0-15,2-2 4 0,-1-1 4 16,2 0 2-16,5-3 3 0,45-31-1 0,-39 28 2 16,0 1 1-16,1 1-1 15,-4 0-1-15,3 3 1 0,-2 0-1 0,-1 2 0 16,3 2 0-16,-4-1 0 0,6-1 0 15,0 3 0-15,1-3-1 0,0 1 1 16,0-1 0-16,1-1-1 0,2 2 0 16,-2-2 1-16,-1 0 0 0,3 2 0 15,-3-2 1-15,2 1 0 0,-2 0-1 16,1 1 1-16,-3 1-1 0,1-2 0 0,0 2 2 16,0 1-1-16,-3 0 0 0,1 0 2 15,-1 0-1-15,1 0 0 0,0 0 1 16,0 0-1-16,1-2 0 0,1 0 0 15,-2 1-1-15,3-1-1 0,-1 0 1 16,0-2 0-16,-2 1-1 0,1-1 1 16,0 2-1-16,1-2 0 0,-1 1 2 15,0 0 1-15,2 1 1 0,0 0 0 0,0-2 0 16,1 1-1-16,-4 1 1 0,0-2-2 16,-2 2 0-16,-1-1 0 0,-2 0-1 15,-1 0 2-15,2 0 0 0,-2 0 1 16,-2 0 0-16,0 0 2 0,1-1 1 15,-1 1-1-15,0 1 2 0,0-1-2 16,0-1 0-16,-1 0-1 0,2 2-1 16,0-2-3-16,-2-1 1 0,1 2 0 0,-1-1-1 15,1 0 3-15,-1 3-1 0,-1-3 1 16,0 2 1-16,0-1 0 0,1-1-1 16,-1 2 1-16,0-1-1 0,0-1-1 15,0 3 0-15,-1-2 0 0,-4 2-2 16,1 0 1-16,1-1-1 0,-1 0-1 15,2-1 1-15,-1 1-1 0,2-1 0 0,0-1 1 16,0 0 0-16,1 0-1 0,3-1 2 16,1 0 0-16,36-21 0 0,-40 20 2 15,3 2 0-15,-4 0 1 0,-1-1 1 16,3 0 0-16,-4 0 0 0,1 0-1 16,1-1-1-16,-3 3-3 0,-1 1-1 15,0 1-2-15,1 0-2 0,0-2-2 16,2 1-10-16,0-1-9 0,0-1-6 15,1 0-7-15,0-1-6 0,1 0-9 0,0 0-11 16,1 1-8-16,-1 0-16 0,-1 0-66 16,-2 2 6-16,1 0-6 0,-3 4-78 15</inkml:trace>
  <inkml:trace contextRef="#ctx0" brushRef="#br0" timeOffset="984">799 3045 409 0,'42'-26'232'0,"-42"24"-103"0,-1 2 37 15,0-2-70-15,-1 2-18 0,1 0-30 16,0 0-6-16,0 0 2 0,-2 0-5 15,0 0-3-15,0 0-4 0,-1 0-5 0,-1 2-4 16,-2-1-8-16,-2 0-7 0,-1 3-3 16,-41 21-6-16,42-19-4 0,0 2-4 15,2 0-4-15,0-1-4 0,3 0-2 16,2 2-2-16,1 1 1 0,1 3 0 16,1 0 1-16,4 1 2 0,-1 2 3 15,2-1 1-15,1 0-5 0,2-2-7 0,-2-1-7 16,3-2-6-16,0-2-6 0,1-3-4 15,1-2-21-15,3-3-16 0,1-3-23 16,2-5-39-16,3-3 19 0,1-5-72 16</inkml:trace>
  <inkml:trace contextRef="#ctx0" brushRef="#br0" timeOffset="1274">986 3128 672 0,'32'-4'162'0,"-35"9"-109"0,5 0 90 0,0 0-142 16,2 2-9-16,1 2-7 0,-1-2-2 16,2 2 3-16,2-1 2 0,-1 0-2 15,0-2 0-15,2-2 0 0,0 0-1 16,2-3 3-16,0 1 3 0,1-4 3 16,-2 1 3-16,2-3 3 0,-2-1 4 0,-1-1 2 15,-1-1 4-15,-3-2 4 0,-1 0 12 16,-3 0 15-16,-1 1 10 0,-2 1 5 15,-2-1 0-15,-3 1-1 0,1 2-2 16,-3 1-11-16,-1 1-16 0,-2 0-8 16,2 2-9-16,1-1-6 0,0 1-13 0,0 0-28 15,2 1-38-15,5 0-118 16,0 0 59-16,2-1-129 0</inkml:trace>
  <inkml:trace contextRef="#ctx0" brushRef="#br0" timeOffset="3192">1156 1719 163 0,'-40'32'135'0,"39"-31"-56"16,1-2 5-16,0 1-26 0,0 0-18 15,0 0-22-15,0 0-12 0,0 0-3 16,0 0 0-16,0 0 4 0,0 0 1 16,0 0 1-16,0 0-1 0,0 0 0 15,0 0-2-15,0 0-4 0,0 0-4 16,0-1-3-16,0 0 0 0,0-1 1 0,1 1 0 16,0-2 2-16,2 1 1 0,-1-2 2 15,2-1-1-15,0 0 1 0,2-4 0 16,40-43 0-16,-37 39 0 0,1 2 0 15,0 0-1-15,1 1 1 0,0 1 0 16,-1 1-1-16,2 0 1 0,0 2-1 16,-1 1 0-16,1 0 0 0,1 1 0 0,0 0 0 15,-1 1-1-15,1 2 0 0,0-2-1 16,0 3 1-16,0-1-1 0,0 1 0 16,0 0 1-16,4 0 1 0,-2 1 0 15,1 2 0-15,0-2 0 0,2 1 2 16,3 0 0-16,-2 1 0 0,1-1 0 15,-2 2 1-15,0-1-1 0,0-1 0 16,-4 0 0-16,1-2 1 0,-3 0 0 16,-2 0 0-16,1-2 3 0,-4 0 10 0,2-1 7 15,-1 1 8-15,1-2 4 0,3 1 4 16,-2 1 2-16,2-1-3 0,-1 0-8 16,1 1-8-16,3-2-7 0,-3 0-6 15,1-1-2-15,0 0-3 0,-2-2-1 16,3 0 1-16,1-1 0 0,-4-1-2 15,3-3 2-15,-2-1-2 0,2-1 1 16,0-1-1-16,-1-2 1 0,0-2-1 0,-1-1 1 16,-3 4 0-16,0-2 1 0,-3 2 1 15,-2 3 1-15,-3 2 2 0,2 3 9 16,-1 3 7-16,-2 2 0 0,0 3 1 16,0 0 1-16,-1 0-1 0,1 0-1 15,0 0-10-15,-1 0-8 0,0 1 1 16,-1 1-4-16,2-1-1 0,0 0 0 0,-1 2-3 15,1-1 0-15,0 1 1 0,0 0-1 16,0 1 0-16,1-1 0 0,1 1-1 16,-1 1-1-16,0 4 0 0,2 3-1 15,16 41 0-15,-16-38 0 0,3 2 0 16,2 4 1-16,0-1 1 0,1 1 2 16,0-2 0-16,1-2 1 0,0-2 0 15,2-2 0-15,-2-1 1 0,0-3-1 16,2-1 0-16,-2-2 2 0,2-1-1 0,-2-1-1 15,2-1 3-15,0-5 0 0,-1 1 1 16,1-1 2-16,2-4 1 0,-3 1-1 16,4-1 2-16,-1-2-1 0,-1 3-1 15,2-1-2-15,-1 0-1 0,1 3-2 16,-1-1 0-16,1 0 0 0,1 2-2 16,-1 0 1-16,2 1 0 0,-2-1 0 15,3 1 0-15,-1 2 0 0,0-1-1 0,0 0 1 16,-1 0-1-16,2 2 1 0,0-2 0 15,1 1-1-15,0-1 1 0,-1-1 0 16,0 1-1-16,3-2 0 0,-3 0 1 16,1 0 0-16,-2 0-1 0,-2-1 1 15,2 2 0-15,-3-2-1 0,-1 2 1 16,0 1 0-16,-3 0 0 0,1 1 0 16,-1 2 0-16,0-2-1 0,-1 2 2 0,0-1-1 15,0 1-1-15,0 0 2 0,0-1-2 16,2 1 1-16,-2-2 0 0,1 0-1 15,0-1 0-15,1 2 1 0,-1-2 0 16,0 0 0-16,0 0 1 0,-1 1-1 16,0-1 1-16,-1 0 0 0,-1 1-1 15,-1-1 1-15,1 2-1 0,-1-1 0 16,-1 1 0-16,0 1 0 0,2 1 0 0,-2 2 0 16,0 1 0-16,2-1 1 0,0 3-1 15,0 0 1-15,-1 0-1 0,2 2 1 16,0-2 0-16,-1 0-1 0,0 0 1 15,0-3 0-15,1 0-1 0,-1 1 0 16,0-2 2-16,-1-1-1 0,-1 1 1 16,-1-1 1-16,-2-1 1 0,2-1 1 15,-4-2 3-15,0 0 2 0,0 0 6 0,0 1 7 16,0-1 0-16,0 2 1 0,0-1-2 16,-1-1-1-16,-1 0-9 0,1 1-26 15,0 1-59-15,0-1-146 0,-1-1 89 16,1 0-163-16</inkml:trace>
  <inkml:trace contextRef="#ctx0" brushRef="#br0" timeOffset="3898">1870 893 787 0,'2'-7'165'0,"1"2"-97"15,12-34 84-15,-20 37-192 0,0-2-18 16,-1 0-16-16,1 0-9 0,-1 0-3 16,1 3 4-16,-1 1 18 0,-1-1 26 15,2 5 22-15,-1 1 15 0,1 3 12 0,-2-1 4 16,1 5-2-16,-1 1-1 16,1 4-3-16,1 2-1 0,-1 3-3 0,1 2-2 15,1-1-1-15,1-1 1 0,1-2-1 16,2-4 0-16,2-3-1 0,0-1 0 15,3-4-2-15,0-2 0 0,3 1-1 16,0-2 1-16,1 0-1 0,3 0 1 16,-1-2 0-16,5-2 0 0,-1-1 1 15,3-1-8-15,0-1-32 0,3-2-61 16,-1-1 42-16,0-1-79 0</inkml:trace>
  <inkml:trace contextRef="#ctx0" brushRef="#br0" timeOffset="4098">2131 925 670 0,'-5'1'187'0,"1"2"-106"16,3 2 79-16,1-5-138 0,0 1-11 16,0 1-12-16,0 0-4 0,0 2 1 15,0 2 2-15,3 9 1 0,10 37-9 16,-12-36-14-16,3 1-18 0,-2 1-22 15,1 0-49-15,-3 1-47 0,2 4 8 16,2-2-71-16</inkml:trace>
  <inkml:trace contextRef="#ctx0" brushRef="#br0" timeOffset="5856">2265 2448 425 0,'-5'-1'138'0,"1"0"-73"15,1-1 47-15,-1 1-86 0,1 0-12 16,1 1-13-16,-1 0-4 0,0 0-2 15,2 0-1-15,0 0 1 0,0 0 1 16,-1 0 0-16,1 0 0 0,0 0 2 0,-1 1-1 16,2 0 1-16,0 1-1 0,0 0-1 15,0 1-1-15,0 1 0 0,2 0-2 16,-1 2 0-16,2 4 0 0,0 1-1 16,24 38 1-16,-18-38 1 0,1 0 1 15,-3-4 2-15,4 1 1 0,-1-3 0 16,0 0 3-16,2-1 0 0,1-1 2 15,1-1 1-15,3 0 2 0,-2-1 1 16,3 0 2-16,0 1 4 0,1 0 10 0,0-2 5 16,0 1 3-16,3-1 0 0,1 0 0 15,0 0-1-15,3 0-5 0,-2 0-7 16,3-1-7-16,1 1-2 0,-4-2-1 16,-1 0-1-16,0 0-1 0,-1-1 1 15,0-1-1-15,-2 2-1 0,-1-1-1 16,-1 2 0-16,0 0-1 0,-1 1-1 0,0 1 1 15,-2 0-2-15,0 2 2 0,0 1-1 16,-1-2 0-16,0 2 1 0,0 1 0 16,0 0-1-16,1 2 2 0,-3 0-2 15,3 0 1-15,-1 2 0 0,-1-1 1 16,0 1 0-16,-3-2 1 0,1 1 0 16,-2 1 0-16,-1 0 1 0,0 0 0 15,-2 0 1-15,-2 2 0 0,0 1 1 16,-1 0 0-16,-2 0 1 0,0-1 0 0,-2 0 0 15,1-2 0-15,0 0 1 0,-3-6-1 16,3 1 0-16,-1-1 2 0,0-3 3 16,1 0 4-16,0 0 0 0,0 0 0 15,0 0 0-15,0 0-2 0,0 0-2 16,0 0-4-16,0 0-5 0,1-1-3 16,0-1-1-16,1 1-2 0,0-2-1 15,1 1 1-15,1-2-1 0,1 0 0 0,3-1 2 16,6-5 0-16,39-26 1 0,-40 24 0 15,1 3-1-15,-1 0 0 0,1 0 0 16,0 1-1-16,-2 0-1 0,-1 2 1 16,2 1-1-16,-1-2-1 0,-2 1 2 15,3 1 0-15,0 0-1 0,0 0 2 16,-1-1-1-16,3 1 0 0,-1 3 0 0,3-2 0 16,-2 1-1-16,2 1 1 0,1 0 0 15,0 0 1-15,1 0 0 0,-1 1 2 16,3 0-1-16,0-3 1 0,3 1 1 15,3 1-1-15,-2-1 2 0,2-1 1 16,0-1 6-16,-2 0 5 0,3 1 1 16,-4-1 3-16,-1-1 3 0,0 2 1 15,1-1-2-15,-1 1-5 0,-1 1-3 0,0 1-3 16,-2-1-3-16,1 0-2 16,-2 2-3-16,1-3 0 0,-2 0-1 0,-2 1-1 15,1-3 1-15,0-1 0 0,0 0-1 16,1-1 1-16,-2 1 0 0,2-1 0 15,2 0-1-15,-1 2 2 0,-2-1-2 16,0 2 2-16,-1 0-1 0,-1 0 0 16,-4 1 1-16,-1-1 0 0,-1 1-1 0,1 0 2 15,-3 0-1-15,-2 0 0 0,2 2 1 16,-2-3-1-16,1 2 0 0,-2-3 0 16,0 2 0-16,0-3-2 0,0 2-1 15,0-3-6-15,1 1-9 0,-1-2-8 16,0 0-12-16,1-2-16 0,-1 4-14 15,-2-4-20-15,2 4-20 0,-1 0-39 16,-3 2-55-16,1 2 26 0,-2 3-74 16</inkml:trace>
  <inkml:trace contextRef="#ctx0" brushRef="#br0" timeOffset="6502">3117 3079 830 0,'45'10'209'0,"-41"-10"-114"15,-2 0 100-15,-2 0-172 0,0 0-6 16,0 0-6-16,0 0-3 0,-2 0 3 16,1 0 2-16,-2 0 3 0,1 0-1 0,-2 0-2 15,-1 0-1-15,-3 0-2 0,-9 1-3 16,-37 7-1-16,35-5-2 0,2 2-2 15,2 0-2-15,1 1-3 0,1 3-2 16,2 0-2-16,1 4-2 0,2 1-1 16,3 1 0-16,0 0 0 0,1 2 1 15,2-2 1-15,0 1 2 0,2-2-1 16,2 0 2-16,0-1 1 0,1 0-1 0,1-3 2 16,1 0-2-16,0-3 1 0,1 2 0 15,1-3 0-15,-1 2 0 0,2-4 0 16,1 0 0-16,0 0-1 0,1-2 0 15,3 0 1-15,0-2-1 0,1-2 0 16,3 1-9-16,1-4-19 0,3-2-28 16,-3 0-43-16,2-2-87 0,1-6 34 15,1-1-115-15</inkml:trace>
  <inkml:trace contextRef="#ctx0" brushRef="#br0" timeOffset="6965">3297 3174 921 0,'2'0'198'0,"1"0"-131"0,-1 0 121 0,0 0-197 16,-1 0-4-16,1 0-5 0,1 0 0 15,0 0 6-15,-1 0 6 0,1 0 2 16,1 0 2-16,-1 1 0 0,1 1 0 15,0-1 2-15,1 0 0 0,1 2-2 16,-3-1 1-16,1 2-1 0,0 0-2 0,4 8-1 16,19 40-3-16,-30-35-2 0,-1 0-10 15,-2 0-8-15,-2-1 0 0,-1 1 6 16,-2-3 8-16,-1-2 12 0,-1-3 15 16,2-3 21-16,-1 0 16 0,4-4 4 15,-1 0-3-15,3-1-7 0,2 0-9 16,-1-1-17-16,3 0-12 0,1 0-7 15,0 0-5-15,0 0-6 0,1 0-4 0,0 0-4 16,0 0 2-16,0 0 2 0,1 0-2 16,0 1 0-16,2 1 5 0,-1-1 4 15,2 0 3-15,1 1 2 0,7 1 1 16,37 15-1-16,-37-15 1 0,-2-3-1 16,1 3 0-16,1-2 1 0,1 0-1 15,0 2 1-15,1-2 3 0,1 0 2 16,0 1-23-16,-1-1-36 0,0-1-75 15,0 0-48-15,-2-4 24 0,-3-1-162 0</inkml:trace>
  <inkml:trace contextRef="#ctx0" brushRef="#br0" timeOffset="8839">3232 1634 74 0,'-39'14'118'0,"37"-14"-34"16,1 0-12-16,-2 0-1 0,2 0-26 16,-1 0-13-16,2 0-9 0,-1 0-5 15,1 0-2-15,0 0 0 0,-1 0-2 16,1-1-2-16,0 1-4 0,0-2-7 16,0 2-5-16,0-1-3 0,0 0-1 15,0 0 0-15,1-1 0 0,0 1 2 16,2 0 3-16,0-2 1 0,0 1 3 0,3-2 2 15,6-3 1-15,43-21 2 0,-39 19 0 16,1-1 1-16,2-1 1 0,1 0-1 16,0-4 0-16,1 1-2 0,2-1 0 15,2-2-2-15,-2 0 0 0,0 3-1 16,2-1 0-16,-2 2-1 0,-1 2 1 16,0 2-1-16,-4 3 0 0,0 1 9 15,-2 0 11-15,0 3 7 0,-1 1 6 0,1 1 2 16,-2-1 2-16,0 1 0 0,2 0-8 15,0 0-12-15,2-3-6 0,1 2-6 16,0-3-2-16,1 1-2 0,2-2 1 16,-1 0 0-16,-2-1 0 0,1 1 1 15,-4-3 0-15,0 1 1 0,-2 1 1 16,-1 2 1-16,-1 0 0 0,-2 2 0 16,-1-1 2-16,0 0 2 0,1 0-1 15,-1-1 1-15,3-1-1 0,-2-3 0 0,3-2 0 16,1-5-1-16,2 0-3 0,-2-3 0 15,0 0-1-15,-1-3-1 0,-1 1 2 16,-3 2-1-16,-2-1 1 0,-3 3 3 16,-1 0 1-16,-2 2 7 0,-1 4 15 15,0 2 8-15,-1 3 4 0,-2 0 1 16,1 2-2-16,0 2-4 0,1 0-6 16,0-1-15-16,-1 1-11 0,1 1-5 0,0 0-5 15,0 0-2-15,-1 0-2 0,1 0-2 16,0 0-1-16,-1 0 1 0,1 1-2 15,0 1 0-15,0 0 3 0,-1 2-1 16,2 1 2-16,0 8 1 0,12 40 1 16,-7-38 0-16,1 1 4 0,2-2-1 15,1-1 1-15,0 0 2 0,-1-3 0 0,2-1-1 16,1 1 2-16,0-2-1 0,1 0 0 16,-1-2 1-16,1 0 0 0,2 0 1 15,0-2 1-15,2 1 0 0,1-2 1 16,2-2 0-16,-1 3 0 0,1-2-2 15,1 0 1-15,-1 0-1 0,-1-3 0 16,-3 2 0-16,-2-2-1 0,3 0 1 16,-2-1 2-16,-2 0 1 0,0-1 2 15,0 1 2-15,2-1 0 0,0-1 0 0,-2-1 0 16,2 1-2-16,-1 0-3 0,1 2-1 16,2-4-2-16,-2 4-2 0,3-1 1 15,1 2-1-15,0 0-1 0,1 1 1 16,0-3 0-16,2 4-1 0,0-1 0 15,-1-1 1-15,2 1-2 0,-3-1 3 16,2 0-2-16,0 1 0 0,-2 0 1 0,-1 0 0 16,0 0-1-16,-1-2 1 0,1 2-1 15,-1-1 1-15,-2 0 0 0,2-1 1 16,-2 1-1-16,3 1 2 0,0 1-1 16,3-1 1-16,1 0 0 0,0 2 1 15,2-1 0-15,2 2 0 0,0-1 0 16,0-1-1-16,-2 2 1 0,-1-2-1 15,2 1 0-15,-1-4 0 0,0 2 1 0,-1 0-2 16,-1-1 2-16,0 0-2 0,0 3 0 16,-3 0 0-16,-1 0-1 0,0 1 0 15,-3-1 0-15,1 1 0 0,-2 2 0 16,-2-1 0-16,1 0 0 0,-2 1 0 16,1 0 0-16,-1 0 0 0,1 2 0 15,0-2 1-15,-2 0-1 0,-1 0 1 16,0 0 1-16,-1 1 1 0,-2-3-1 15,-1 3 1-15,0-1 0 0,-2-1-1 0,1 1 0 16,0 1 0-16,1-1-1 0,-1 3 1 16,1-2 0-16,-1 4-1 0,2-3 2 15,-1 2 0-15,-1-4 0 0,-1 2 2 16,-1-1-1-16,-2-1 2 0,0-1 2 16,0-4 0-16,-1 0 0 0,0 0 1 15,-1 0-3-15,1 0-2 0,0 0-14 16,-2 2-23-16,1-2-50 0,0 1-74 0,1-1-69 15,0 1 22-15,0 0-163 0</inkml:trace>
  <inkml:trace contextRef="#ctx0" brushRef="#br0" timeOffset="9615">4147 422 632 0,'45'-24'183'0,"-42"19"-99"0,-3 1 72 16,-3 1-135-16,2 2-26 0,0 0-16 0,-1-1-7 15,1 1-1-15,0-2-2 0,0 1 1 16,-2-1 8-16,0 1 13 0,0-1 9 16,-1 1 4-16,-2 0 6 0,1 1 6 15,-1 1 3-15,-6 1 0 0,-42 19-1 16,39-7-2-16,-3 2-4 0,1 2-5 15,-1 2-3-15,1 0-4 0,0 2-1 0,3-3-2 16,1 0-1-16,3 1-1 0,2-1-2 16,3 1-1-16,3 1 0 0,2 2-1 15,2 1 1-15,5 3 1 0,0-3 0 16,2 2 1-16,0-3 3 0,3 0 0 16,1-4 0-16,0-2 1 0,0-1 1 15,1-4 1-15,0-4 1 0,1-2 2 16,1-4 5-16,1-4 4 0,1 0 1 0,1-6 2 15,3-2 0-15,2-2-11 0,1 0-33 16,1-2-69-16,-2 0-48 0,-2-1 26 16,-1 1-142-16</inkml:trace>
  <inkml:trace contextRef="#ctx0" brushRef="#br0" timeOffset="10316">4312 545 344 0,'-2'0'225'0,"0"0"-135"0,2-2 27 16,0 2-34-16,0 0-85 0,0 0-13 15,2-1-3-15,0 1 1 0,2 0 5 0,1 0 6 16,8 0 3-16,44 3 1 0,-40-2 1 16,-2 3 2-16,2 1 0 0,-2 1 2 15,-1 2 2-15,-1 0 0 0,-2 1 1 16,-4 0 1-16,0 0 1 0,-3 1 1 15,-2 1 0-15,-4 0 0 0,-1 1 1 16,-2-1-2-16,-3 2-1 0,0 3 0 16,-2-3-2-16,0-2 0 0,-1 1-1 0,1-2 0 15,2-3-5-15,1-2-3 0,0-4-6 16,3 2-7-16,1-3-9 0,1-2-8 16,2 1-5-16,0 1-1 0,0-1 3 15,0 1 3-15,2 0 7 0,-1 0 7 16,1 0 7-16,2 0 6 0,3 0 5 15,6 2 2-15,41 15 4 0,-39-12 8 16,2 2 10-16,-2 0 8 0,-2-1 8 0,0 1 6 16,-3 0 7-16,-2-2 3 0,-3 3 5 15,-2-2 6-15,-2-1 1 0,-2 2-2 16,-4-1-3-16,-2 2-8 0,-2 0-5 16,-4 2-12-16,-2 0-34 0,-2 1-37 15,-2 0-63-15,-3 2-91 0,-2-1 46 16,-4 2-147-16</inkml:trace>
  <inkml:trace contextRef="#ctx0" brushRef="#br0" timeOffset="12843">4600 2952 864 0,'64'-27'157'16,"-63"26"-173"-16,-3 2 103 0,-2 4-238 15,3-5-27-15,-2 2-20 0,-1 2-69 16</inkml:trace>
  <inkml:trace contextRef="#ctx0" brushRef="#br0" timeOffset="13050">4553 3152 60 0,'34'-14'102'0,"-1"2"-15"16,2 3-4-16,-2 2 2 0,1 1-11 15,-3 3-14-15,1 0-12 0,-4 0-9 16,-2 3-12-16,-3-1-12 0,-6 2-24 16,0-1-60-16,-7 2-29 0,-2-1 21 15,-2 2-102-15</inkml:trace>
  <inkml:trace contextRef="#ctx0" brushRef="#br0" timeOffset="13213">4594 3081 884 0,'4'1'-749'0</inkml:trace>
  <inkml:trace contextRef="#ctx0" brushRef="#br0" timeOffset="13707">4670 2863 788 0,'35'9'154'0,"-39"-7"-89"16,-3-2 103-16,0 0-170 0,-1 2 3 16,1 3 2-16,-2 1 2 0,-4 0 6 0,-4 4 8 15,-4 3 8-15,-3 4 5 0,-3 1 3 16,-4 1-2-16,-1 3-3 0,-4-1-4 16,0 1-9-16,2-4-9 0,-1-1-7 15,2-2-13-15,1-2-23 0,2 0-37 16,5-3-71-16,2-1-60 0,4 3 20 15,1-1-141-15</inkml:trace>
  <inkml:trace contextRef="#ctx0" brushRef="#br0" timeOffset="14063">4160 3245 400 0,'6'37'145'0,"-3"-39"-81"0,1-2 44 16,2-4-77-16,5 0-13 0,0-2-11 16,6 0 7-16,4 1 9 0,1-3 10 15,5 0 9-15,0 2 8 0,2 0 3 0,2 2 0 16,0-1-4-16,0 3-3 0,1-1 0 15,2 1-6-15,1 1-1 0,-1-2-1 16,5-1-2-16,4 1-3 0,2-1-5 16,-1-1-8-16,1-3-4 0,-3 1-5 15,-2-2-4-15,-5-1-4 0,-5 1-2 16,-6 0-8-16,-5 1-12 0,-6 5-13 16,-4 1-8-16,-2 5-7 0,-3 2-24 0,-6 3-36 15,1-4-93-15,0 2 61 16,0 0-101-16</inkml:trace>
  <inkml:trace contextRef="#ctx0" brushRef="#br0" timeOffset="14342">4574 3024 812 0,'-3'-3'370'0,"-1"0"-213"0,3 0 82 15,0 2-108-15,-1 1-146 0,2 0-4 16,0 0-1-16,2 1-1 0,-1 1 2 16,2 0 7-16,-1 3 6 0,7 15 3 15,18 44 1-15,-22-32 2 0,-1 7-1 16,-2 6 2-16,-4 4 0 0,1 4-2 0,-2 1 1 16,0-1 0-16,-1-3-1 0,1-5 1 15,2-3-2-15,1-5-10 0,0-1-26 16,1-1-26-16,2-5-40 0,1-1-42 15,1-3-81-15,0-3 8 0,3-3-84 16</inkml:trace>
  <inkml:trace contextRef="#ctx0" brushRef="#br0" timeOffset="14790">4449 3459 845 0,'-3'1'193'0,"2"-1"-118"0,0 4 107 0,1-4-176 16,0 1-18-16,0 1-8 0,0 0-9 16,0 2-3-16,0 1-3 0,0 8-5 15,0 36-10-15,-3-40-7 0,0-1-3 16,1-3 1-16,-1-1 2 0,1-2 1 15,0-2 8-15,1-1 10 0,0 0 10 0,0-2 10 16,-2 1 7-16,0-2 7 0,2-1 7 16,0-4 2-16,0-9 2 0,4-35 6 15,5 35 5-15,2 0 9 0,2 0 9 16,4 0 4-16,0-2 7 0,5 3 5 16,0-2 3-16,2 2 3 0,1 3-1 15,3 0-8-15,-1 2-6 0,1 2-6 16,-1 2-3-16,0 4-4 0,-2 3-6 0,-1 4-6 15,-2 1-3-15,-3 2 1 0,-1 4-1 16,-3 1-2-16,-4 2-1 0,-1 1-3 16,-4 1-1-16,-1 2 0 0,-1 0-3 15,-7 0-14-15,0-1-24 0,-5 0-29 16,-5-1-42-16,0-2-96 0,-6 0-2 16,-3 0-26-16,-4-2-106 0</inkml:trace>
  <inkml:trace contextRef="#ctx0" brushRef="#br0" timeOffset="14980">4468 3478 344 0,'3'-4'207'0,"1"-1"-121"15,3 1 36-15,4 0-28 0,4-2-91 16,4-1-3-16,5-3 1 0,0-1 1 16,3-2 4-16,1 0 1 0,0 3 1 0,-1-2 1 15,-4 3 0-15,-4 2 0 0,-3 5-1 16,-4-1-1-16,-5 3-2 0,-6 2-7 15,-3 4-18-15,0-5-47 0,0 2-66 16,-3 1 43-16,-10 19-111 0</inkml:trace>
  <inkml:trace contextRef="#ctx0" brushRef="#br0" timeOffset="15164">4435 3610 262 0,'3'-2'98'0,"4"1"-55"0,3 0 34 16,3-1-33-16,5 0-10 0,3-2 0 15,5-1 7-15,2-3 5 0,2-1 3 16,0 0-1-16,0-1-11 0,-3-1-11 16,-1 4-4-16,-7 0-6 0,-2 3-17 15,-7 3-10-15,-3 0-8 0,-5 3-18 0,-4 5-20 16,0-7-35-16,0 2-37 0,-2 2 20 16,-1 1-66-16</inkml:trace>
  <inkml:trace contextRef="#ctx0" brushRef="#br0" timeOffset="15347">4463 3745 372 0,'-4'3'223'0,"3"-1"-134"16,1-1 37-16,0-2-37 0,0 1-91 0,1 0-8 15,0 0-2-15,2 0 3 0,1-1 4 16,6 0 4-16,9-1 3 0,42-4 2 16,-38 2 2-16,0-1 0 0,-1 0 1 15,-2 1-1-15,-5 1-6 0,-3 2-18 16,-3 0-11-16,-7 1-15 0,-2 3-24 15,-5 4-43-15,4-7-18 0,-3 2 1 16,-1 2-54-16</inkml:trace>
  <inkml:trace contextRef="#ctx0" brushRef="#br0" timeOffset="15505">4445 3889 225 0,'-19'13'265'0,"4"-4"-78"16,4-2-23-16,4-2-32 0,3-4-39 16,4 3-46-16,0-4-32 0,0 0-20 15,2 1-6-15,0 1 4 0,2-1 1 16,1 0 3-16,13 3 1 0,43 2 1 15,-38-9 1-15,3-5 2 0,4 0-1 16,2-2-1-16,3-4 0 0,2-3 1 0,8-5-15 16,3-3-37-16,1-2-106 0,2-1 68 15,0-2-119-15</inkml:trace>
  <inkml:trace contextRef="#ctx0" brushRef="#br0" timeOffset="15790">5268 2936 1227 0,'12'-9'252'16,"-3"1"-167"-16,0 6 159 0,4-3-261 16,2 1-9-16,5-1-3 0,6 1 3 15,3-1 6-15,0 3 5 0,-2 2 7 0,-3-2 2 16,-1 4 3-16,-3 2 3 0,-6-1 1 15,-3 5 1-15,0-1 2 0,-4-1 0 16,1 4-1-16,-1-2 2 0,-4 1-1 16,0-1 0-16,-3 0 0 0,-4 1-12 15,-1 1-16-15,-4-1-28 0,-4 4-48 16,-5 0-36-16,-6 1-74 0,-5-1-33 16,-3 0-18-16,-7 0-73 0</inkml:trace>
  <inkml:trace contextRef="#ctx0" brushRef="#br0" timeOffset="16004">5267 3044 447 0,'1'-5'131'0,"2"1"-25"16,1 1 44-16,7 2-86 0,9 2-4 16,42 13 0-16,-37-6-16 0,4-1-9 0,-1-2-10 15,1-1-6-15,-2-2-6 0,-4-2-1 16,-4 0-1-16,-3 0-1 0,-5 0 0 15,-3 1-1-15,-6 1-2 0,-2 0-4 16,-1-2-10-16,0 0-25 0,-2 2-35 16,-1-1-56-16,-3 1-53 0,-19 9 12 15,-47 18-113-15</inkml:trace>
  <inkml:trace contextRef="#ctx0" brushRef="#br0" timeOffset="16276">5137 3235 480 0,'1'6'120'15,"1"-1"-56"-15,0-1 64 0,-2-4-92 16,0 0-1-16,1 1 7 0,1 1 8 16,0 0 6-16,2 1 3 0,6 1-3 15,9 1-5-15,40 10-6 0,-36-16-8 0,1-3-10 16,4 2-8-16,-3-2-6 0,0 0-5 16,-2 1 0-16,-4 1-1 0,-2 2-1 15,-4 3 1-15,-7 5 1 0,-2 3-1 16,-4 3 2-16,-5 2-1 0,-4 8-1 15,-8 1 0-15,-5 5-1 0,-6-2-2 16,-4 3 1-16,-3-2-1 0,-1 0-2 0,1-5-6 16,2-5-11-16,3-5-17 0,6-4-20 15,2-4-19-15,5-5-111 0,1-8-21 16,5-2 9-16,3-5-111 0</inkml:trace>
  <inkml:trace contextRef="#ctx0" brushRef="#br0" timeOffset="16456">5122 3372 280 0,'10'-3'200'0,"-1"1"-60"0,4 2 9 0,0 4-51 16,2 1-11-16,4 4-31 0,2 2-21 16,5 3-10-16,3 3-7 0,1 3-6 15,0 0-2-15,-2 0 0 0,0 1-2 16,-2-2-2-16,-4-3-1 0,-4-2-1 16,-2-4-1-16,-3-2-3 0,-3-3-11 15,-2-2-17-15,-2-5-25 0,0-3-45 16,0-5-37-16,-1-6-29 0,0-6-13 15,1-5-80-15</inkml:trace>
  <inkml:trace contextRef="#ctx0" brushRef="#br0" timeOffset="16703">5597 3189 115 0,'4'-3'191'0,"0"1"-61"16,1 4-11-16,-5-2 0 0,1 0-19 16,1 1-25-16,0 0-3 0,2 0-1 15,1 2 4-15,5 1-2 0,5 1 0 0,40 13-5 16,-38-17-7-16,1 1-11 0,4-2-9 15,0-2-11-15,1 4-3 0,-4-1-8 16,2 0-5-16,-4 1-3 0,-2 1 0 16,-3 3 0-16,-7 0-1 0,-5 3 1 15,-1 1-2-15,-7 5 0 0,-4 3 0 16,-6 0-3-16,-5 4-2 0,-3-2-7 16,-3 2-11-16,-6-1-15 0,-1-3-22 0,0 1-24 15,1-5-29-15,0-2-21 0,4-3-83 16,5-3-8-16,8-6-3 0,7-2-65 15</inkml:trace>
  <inkml:trace contextRef="#ctx0" brushRef="#br0" timeOffset="16889">5611 3286 1070 0,'4'9'233'0,"-1"-1"-139"0,1-4 138 0,2 2-226 15,2 2-8-15,2 1-2 0,4 3-1 16,2-2 2-16,2 0 3 0,1 3-1 15,-1-4 1-15,0 0-3 0,-1-1-10 16,-3 0-9-16,0-1-1 0,-2 1-17 16,-3-2-24-16,-1 1-36 0,-3-1-123 15,-4-1 4-15,-1 5 0 0,-8-1-156 0</inkml:trace>
  <inkml:trace contextRef="#ctx0" brushRef="#br0" timeOffset="17295">5189 3709 985 0,'3'8'182'16,"3"-1"-153"-16,-5 1 148 0,3 2-217 16,0 3-4-16,-1 1 1 0,1 2 7 15,-1-1 19-15,-1-2 7 0,0 0 6 16,-2-4 8-16,0-1 11 0,0-3 7 15,-2-2 2-15,2-2 3 0,-1-2-3 16,1-1-8-16,0 1-4 0,0 0-8 0,1-2-7 16,2-1-4-16,1-1-2 0,9-12-1 15,51-47 5-15,-33 34 2 0,4 2 1 16,1 1 2-16,1 0 1 0,-2 4-1 16,-1 2 2-16,-2 4 0 0,-4 3 2 15,-2 2 4-15,1 2 6 0,-1 4 1 16,-2 1 3-16,3 1 2 0,1 0 1 15,0 3-2-15,3-1-4 0,1 2-5 16,-1 2 0-16,0-1 0 0,-4 0-1 0,-3 3 2 16,-4 1 0-16,-5-1 3 0,-4 0 2 15,-8 1-1-15,0 0-2 0,-7 2-5 16,-1-2-18-16,-7 1-28 0,-7 2-56 16,-8 1-130-16,-6 0 68 0,-9 1-157 15</inkml:trace>
  <inkml:trace contextRef="#ctx0" brushRef="#br0" timeOffset="17787">5479 3772 675 0,'-4'15'285'0,"0"-3"-162"0,1-4 75 16,3 1-97-16,2-1-99 0,-2 3-2 0,2 1-4 15,1 1 0-15,-1 1 1 0,1 3 0 16,-2-3 2-16,0 1 0 0,-1-1 0 15,0 1 2-15,0-3 0 0,2 0-9 16,-5-2-16-16,4-2-19 0,-1-1-24 16,0-2-25-16,2-1-24 0,-2-4-8 15,0 0 0-15,0 0-1 0,0-2-4 16,0 1 21-16,0-2 24 0,0 0 24 16,0-3 9-16,0-4 17 0,0-9 31 0,5-43 39 15,-5 40 16-15,2 0 8 0,2 3 11 16,0-2 12-16,1 3 3 0,2 3 0 15,-1 0-4-15,2 3 0 0,-2 0 3 16,2 2-2-16,-1 2-6 0,0 0-5 16,1 0-8-16,0 3-11 0,1 0-9 15,1 0-11-15,2-1-7 0,1-2-8 0,-1-1-6 16,3 0-5-16,0 0-2 16,1 1-3-16,-1 2-2 0,-2 0-2 0,0 4-10 15,-2 2-3-15,-3 4 1 0,0 3-4 16,-3 5 0-16,-1 6-2 0,-2 7 3 15,0 4 10-15,-4 7 2 0,1 4 1 16,-3 3-1-16,-2 1 3 0,-2-4 1 16,0-3 0-16,-1-5-9 0,0-6-10 15,3-5-14-15,1-7-29 0,1-7-15 0,1-1 3 16,1-6-84-16,0-4-11 0,1 2-1 16,0 0-17-16</inkml:trace>
  <inkml:trace contextRef="#ctx0" brushRef="#br0" timeOffset="17982">5578 3715 776 0,'0'9'184'0,"-2"-2"-112"16,5-3 99-16,-2-1-160 0,-1-3-22 16,0 0-6-16,2 2 0 0,-1-1 1 15,0 0 1-15,2 1 1 0,-1-1 3 16,2 0 5-16,0 1 1 0,0-1-10 15,0 0-23-15,0 0-26 0,0 1-32 16,-1-1-62-16,1 0 12 0,-1 2-79 16</inkml:trace>
  <inkml:trace contextRef="#ctx0" brushRef="#br0" timeOffset="18165">5528 3938 446 0,'-7'0'221'0,"4"2"-111"0,2-5 43 15,1 3-73-15,0-1-46 0,0-1-20 16,0 1-6-16,1 0-1 0,1 0 1 15,0-1-1-15,2 1 2 0,1-2 2 0,4 1 2 16,2-2 2-16,36-9-1 0,-39 10-4 16,-3 2-4-16,-2 1-1 0,-2 1-7 15,-2-1-8-15,0 0-23 0,-1 0-30 16,0 2-35-16,-2-1-47 0,-1 2-22 16,-11 6-17-16,-52 31-71 0</inkml:trace>
  <inkml:trace contextRef="#ctx0" brushRef="#br0" timeOffset="18403">5181 4065 304 0,'-16'1'218'0,"6"1"-55"16,4 0-2-16,2-1-50 0,1 0-35 16,2-1-28-16,1 0-29 0,0 0-17 15,0 0-9-15,1 0-1 0,2 2 3 16,1-1 2-16,2 0 11 0,17 4 9 16,46 7 7-16,-33-11 2 0,9-2 3 15,5-2 3-15,5-1 0 0,2-1-7 0,6-1-4 16,2-2-4-16,0 2-3 0,1-1-1 15,1 0-3-15,-4-1-1 0,-1 1 0 16,-6 3-3-16,-6-1 1 0,-6 3 1 16,-9-1-2-16,-7 2 1 0,-4 0-1 15,-4-1-2-15,-5 1-53 0,-3 0-68 16,-5 1-84-16,-1-2 53 0,-5 1-200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6T07:06:32.786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fitToCurve" value="1"/>
    </inkml:brush>
  </inkml:definitions>
  <inkml:trace contextRef="#ctx0" brushRef="#br0">290 331 1044 0,'34'-42'215'0,"-36"39"-125"0,0 3 122 16,0-1-240-16,1-1-16 0,1 2-12 15,-2 0-4-15,1 0-1 0,0 2 1 16,-1 0 11-16,0 2 16 0,-2 8 18 16,-23 56 9-16,14-32 4 0,-2 8 1 0,-2 5 2 15,1 2-1-15,0 5 2 0,3-5-1 16,1-5 0-16,3-7 0 0,5-6 0 15,0-10-1-15,4-4-2 0,3-6 0 16,5-4-2-16,-3-1 1 0,5-4 0 16,2-3 1-16,3-2 1 0,2-4 2 15,0-2 1-15,1-2 1 0,0-2 0 16,0-4 0-16,-3 0 1 0,-2-1 0 0,0 1 1 16,-3-1 2-16,-2 1 2 0,-1 2 4 15,-2-1 6-15,-4 2 4 0,-1-1 1 16,-3 2 0-16,0-1-2 0,-4 2-4 15,-1 0-7-15,-2 1-10 0,-2 3-7 16,1 1-3-16,-2 4-4 0,-1 2-7 16,1 2-6-16,-3 2-6 0,4 3-6 15,-4-2-9-15,3 2-20 0,0-2-39 16,2 2-66-16,3-3 7 0,0-1-10 0,3-1-108 16</inkml:trace>
  <inkml:trace contextRef="#ctx0" brushRef="#br0" timeOffset="845">641 53 385 0,'43'34'109'0,"-39"-37"-59"15,-2-1 50-15,1 0-74 0,-3 3 2 16,0-1 4-16,0 0 13 0,0-1 14 0,0 1 11 15,0-1 3-15,0 0-3 0,-1 1-4 16,-1-2-13-16,0 0-13 0,-1 0-17 16,-1 0-14-16,0 0-8 0,-1 1-5 15,0-1-3-15,-1 0-2 0,-2 0-1 16,-40-18 1-16,38 23-1 0,4 1-4 16,-1 2-10-16,2 3-11 0,2 2-6 15,-1 2-4-15,3 0-1 0,2 2 1 0,2 3 3 16,0 0 10-16,1 0 13 0,2-1 8 15,2 1 4-15,1-1 2 0,-2 2 2 16,2 0 3-16,0-2-1 0,-1 1 1 16,0 0 1-16,-2 0 1 0,0-2 0 15,-3 0 2-15,0-1 1 0,-3-1 3 16,0-2 2-16,-4-1 3 0,0 0 3 16,-2-3 4-16,-1 0 0 0,-2-4 0 15,0 1 1-15,2-2 7 0,-2-1 3 0,0-4 0 16,0 2-3-16,1-1-1 0,0-2-2 15,2 0-4-15,0-3-12 0,3 2-8 16,-1-2-6-16,2 1-3 0,2 0-2 16,2-1-1-16,0 1 0 0,0 0 2 15,0-1 0-15,2 0 1 0,1-1 1 16,0-1 1-16,2 0 1 0,-2-2 1 0,1 0 0 16,1 2 0-16,-1-1 0 0,2-1 0 15,1 2 0-15,-1 1-2 0,0 2-3 16,3 3-3-16,1 0-1 0,1 2-1 15,-4 1-2-15,1 1 1 0,2 1-1 16,-1 0 3-16,-1 0-8 0,-2 1-21 16,0 0-52-16,0 1-39 0,2-1 24 15,-4-3-111-15</inkml:trace>
  <inkml:trace contextRef="#ctx0" brushRef="#br0" timeOffset="1500">2 1014 435 0,'0'3'129'0,"0"-3"-54"16,-1 0 57-16,1-2-81 0,-1 1-8 15,1 0-7-15,0 0-8 0,0-1-2 16,0 2-7-16,1 0-9 0,0 0-6 16,3 0 0-16,4 0 2 0,15 4 4 15,45 5 2-15,-33-8 0 0,4-1 2 16,6-1-2-16,0-3-1 0,0 0 1 0,0-2-2 15,2 0 0-15,-5-3 2 0,-1 2 1 16,-1-2 0-16,-4 3 0 0,-2-1 0 16,-5 2-2-16,-4-1-1 0,-4 2-2 15,-6-1-6-15,-1 2-13 0,-3 0-20 16,-4 0-61-16,0 1-80 0,-3 0 45 16,5-1-126-16</inkml:trace>
  <inkml:trace contextRef="#ctx0" brushRef="#br0" timeOffset="2181">512 1140 819 0,'-2'-3'164'16,"-1"0"-124"-16,1 2 103 0,-1 1-186 0,2 1-11 16,0 3-7-16,-1 6 1 0,-2 15 7 15,-7 39 4-15,4-36 13 0,0 0 11 16,-2-4 9-16,-2-2 5 0,2-4 4 16,2-1 0-16,0-4 4 0,3-3-2 15,3 0-3-15,2-2-2 0,2 0 0 16,3-2-1-16,2 1 0 0,4-1 4 15,-2-1 2-15,4-1 4 0,0 1 6 0,0-1 11 16,-2 1 9-16,1-2 6 0,-1 1 11 16,-2 0 5-16,-1 1 3 0,-1 0-2 15,-3 1-8-15,-1 2-6 0,-3 1-3 16,0 1-10-16,-2 3-1 0,-2-1-2 16,-2-1 1-16,0 2 2 0,-1 0-2 15,-5-2-1-15,1-2-3 0,-3-2-16 16,-1-2-25-16,-2-2-31 0,1-3-34 0,-3-3-83 15,-1-6 22-15,-1-5-90 0</inkml:trace>
  <inkml:trace contextRef="#ctx0" brushRef="#br0" timeOffset="2368">429 1303 803 0,'4'-3'164'0,"2"1"-98"0,0 0 103 0,-6 1-171 16,3 0-2-16,1 0-1 0,5-2 1 16,12-2 1-16,39-6 2 0,-39 8-28 15,-1 0-40-15,-2 0-80 0,0 1-20 16,-3 2 3-16,-5 0-154 0</inkml:trace>
  <inkml:trace contextRef="#ctx0" brushRef="#br0" timeOffset="3106">831 1033 818 0,'11'46'243'15,"-16"-43"-157"-15,3-3 105 0,0-1-147 16,1 0-56-16,0 1-4 0,0-1 3 15,-1-1 8-15,1 1 4 0,0 0 3 16,-1-1-1-16,1 1 3 0,0 0 0 16,0 0-8-16,-1-2-15 0,1 2-12 0,-2-1-10 15,1 1-2-15,-2 0-2 0,0 0 0 16,-1-1 6-16,0 2 12 0,0 0 11 16,-2 0 3-16,1 2-1 0,-1-1 0 15,2 0 1-15,0 2-2 0,0-1-2 16,0 1-5-16,-1-1-1 0,3 2 2 15,-1 0 0-15,1 0 1 0,2 0 1 16,0 0 4-16,1 1 6 0,2 4 5 0,2-1 2 16,28 41 2-16,-20-40 1 0,2 1 0 15,-4 2 0-15,3-2 2 0,-2 0 1 16,-2 3 5-16,-2-1 3 0,-2 1 3 16,1-1 3-16,-3 3 0 0,-1-4 2 15,-4 2 3-15,0-1 11 0,-1-1 3 16,-2 0 2-16,0-2-2 0,-4-3 3 15,-1-1 3-15,1-1-4 0,1-3-13 16,-5-2-9-16,4 0-5 0,-3-4-6 0,5 0-5 16,-2-2-6-16,0-1-5 0,0 1 0 15,3-4-1-15,1 2 0 0,3 2 2 16,-3-1-1-16,3 0-1 0,1 2-1 16,1-2-2-16,3 1-1 0,-1 0 0 15,2 0 1-15,4 0 1 0,-1-4 3 0,5 4 2 16,1-4 3-16,1 1 2 0,2 1 2 15,2-4 1-15,-3 3 1 0,2-2 0 16,-3 2 0-16,-1-1 1 0,-3 0-8 16,-1 2-16-16,-2 4-27 0,-2-2-97 15,-3 5-7-15,1-4 2 0,-2 1-135 16</inkml:trace>
  <inkml:trace contextRef="#ctx0" brushRef="#br0" timeOffset="3828">1129 812 310 0,'-4'1'116'0,"0"0"-63"0,0 1 31 0,1-1-60 15,1 0-17-15,-1 1-8 0,2-1-3 16,0 0 1-16,-1 0 8 0,2-1 10 16,2 0 8-16,0-1 7 0,1-1 5 15,1-2 1-15,7-5 3 0,45-29-4 16,-40 24-2-16,1 0-3 0,1 1-2 15,2 3 0-15,-5 2-1 0,2 3 0 16,-2 1 1-16,-3 1 1 0,2 3 2 0,0 0 1 16,-1 2-4-16,3 2-4 0,-4-2-1 15,4 1-5-15,1 2-6 0,-3-1-5 16,-1 2-4-16,0-1 1 0,-2 0-1 16,0 1 1-16,-2-1 1 0,-3-1-1 15,3 1 1-15,-4-1 0 0,0 0 0 16,0-2-2-16,-1-1 1 0,-4-1-2 15,2 0-11-15,-1-1-23 0,2 0-34 0,-1-2-108 16,2-1-6-16,8-5-5 0,43-40-146 16</inkml:trace>
  <inkml:trace contextRef="#ctx0" brushRef="#br0" timeOffset="4344">1203 1024 342 0,'0'2'99'0,"-2"-2"-55"16,0-2 44-16,2 2-61 0,-1 0-11 15,1 0 5-15,0 0 4 0,0 0 4 0,0 0 3 16,0 0 2-16,0 0 0 16,0 2 0-16,0-1 2 0,0-1 3 15,0 0 3-15,0 0 5 0,0 0 2 0,1 0 0 16,1 0-3-16,0-1-7 0,2-2-8 15,5-2-7-15,8-7-8 0,41-30-7 16,-37 23-4-16,0 2-3 0,-1 0-1 16,-2 4 0-16,0 3-2 0,-5 3-1 15,1 4 0-15,-4 1-1 0,-2 4-1 16,0-1 0-16,-2 4 1 0,1 0 1 0,0 3 3 16,0 2 4-16,-1 0 3 0,2 2 7 15,0 0 2-15,-1-2 4 0,2 0 3 16,2-2-3-16,0-2-1 0,2 0-3 15,0-3-5-15,0 0-4 0,3-3-2 16,-1-1-2-16,-1-2-15 0,2-2-36 16,-2-4-61-16,0-4-95 0,-4-4 54 15,-2 2-171-15</inkml:trace>
  <inkml:trace contextRef="#ctx0" brushRef="#br0" timeOffset="5186">1574 720 602 0,'-2'2'178'0,"-1"-1"-96"16,1 0 71-16,-1 0-124 0,1 1-9 15,-1-1-10-15,2 0 3 0,-1 1 8 16,1-1 2-16,0-1 6 0,0 0 1 0,1 0 0 16,0 0-4-16,0 0-7 0,1-1-10 15,0-1 0-15,2 1-18 0,1-2-24 16,1 1-26-16,5-3-34 0,39-24-69 15,-37 22-21-15,-2-1-19 0,-1 0-78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6T07:07:00.48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fitToCurve" value="1"/>
    </inkml:brush>
  </inkml:definitions>
  <inkml:trace contextRef="#ctx0" brushRef="#br0">68 39 696 0,'-19'-39'165'0,"17"38"-88"0,3 1 83 16,-2 1-149-16,1-1-4 0,0 0-9 15,-1 0-4-15,-1 1-3 0,1 1 0 16,0 1 2-16,-1 3 1 0,-1 9 2 16,-14 43 2-16,10-36 2 0,2-1 0 0,3-2 1 15,-1 0 0-15,0-1 0 0,2-1 0 16,1-1 0-16,1-2-1 0,1 0 1 15,-4-1 0-15,2-2 0 0,2 1 0 16,-1-3 0-16,0-1 0 0,2-1 0 16,1 0-1-16,-2-2 1 0,4-1 0 15,-3-2-1-15,-3-2 0 0,2 0 1 0,-1 0-1 16,2 0 0-16,2 0 2 0,10 0-1 16,42 8 0-16,-38-9 1 0,1 0 0 15,0-2-1-15,-1 0 1 0,0 0 0 16,-1-3 0-16,-3 1-1 0,-2 0-6 15,-1 0-21-15,-3 0-55 0,-3-2-77 16,-1 2 48-16,-1-2-131 0</inkml:trace>
  <inkml:trace contextRef="#ctx0" brushRef="#br0" timeOffset="312">222 138 639 0,'-33'-41'124'0,"31"39"-77"16,2 1 88-16,-1-2-140 0,1 3 15 16,-1-1 7-16,1 1 8 0,0 0 15 15,-2 0 5-15,1 0-1 0,0 0 2 16,0 1-7-16,-1 2-9 0,1 4-7 15,-4 18-10-15,-9 44-7 0,9-35-1 16,-1 2-1-16,4 1-1 0,-2 1 1 0,1 1 0 16,1-2-1-16,-1-2 2 0,1 0-1 15,-1-3-4-15,-1-2-12 0,2-7-20 16,0-5-30-16,0-5-45 0,0-3-82 16,4-2 29-16,-1-4-107 0</inkml:trace>
  <inkml:trace contextRef="#ctx0" brushRef="#br0" timeOffset="631">381 427 1151 0,'6'3'236'16,"-2"0"-143"-16,-4-3 147 0,0 0-250 0,0 0-2 15,0 0-3-15,0 0-2 0,0 1 3 16,0 1 1-16,0 0 1 0,0 1 6 16,0 1 2-16,0 1 0 0,0 3 2 15,0 2 1-15,5 36 2 0,-4-39 1 16,1-1-1-16,-1-3 0 0,-1-3 2 16,-1 0-1-16,1 0 0 0,0 0 2 0,0 0-1 15,0 0-2-15,0 0-1 0,0 0-7 16,0-2-12-16,0 1-8 0,0 0-14 15,-2 0-20-15,1-2-37 0,1 0-57 16,0 1-70-16,0-2 36 0,1 1-129 16</inkml:trace>
  <inkml:trace contextRef="#ctx0" brushRef="#br0" timeOffset="1326">642 81 829 0,'-1'-1'269'16,"1"-3"-169"-16,0 1 100 0,0 2-145 15,0 0-72-15,1 0-4 0,1-1-3 16,0 1 4-16,2 1 5 0,2 0 2 15,9 0 1-15,39 12 2 0,-39-6 1 16,1 2 2-16,-2 1 3 0,-1 1 2 0,-3 3 1 16,0 0 3-16,-3-2 2 0,-3 2 0 15,-3 0 3-15,-2-1 1 0,-3-1 1 16,-3 0 1-16,-3-2 2 0,-3 0 2 16,0-1 2-16,-1-1 0 0,0 0-2 15,-1-3-2-15,0-1 0 0,1 1-4 16,0-2-2-16,4 0-3 0,-1-1-2 15,4-1-2-15,0 2-5 0,2-2-6 0,2 0-7 16,3 0-9-16,0 0-6 0,0 0-1 16,0 0-2-16,2 1 2 0,-1 0 7 15,2 1 6-15,0 0 8 0,4 1 6 16,8 6 5-16,41 22 9 0,-38-25 8 16,0-2 4-16,-1 0 5 0,-2-2 5 15,1 2 4-15,-2 0 0 0,-3 0-3 16,0 1-6-16,-2 2-2 0,-3 0-2 15,-1 5-2-15,-3 0-4 0,-4 4 0 0,-3 4 2 16,-4 0 0-16,-1 4 5 0,-4 0 14 16,-2-1 8-16,-3 0 5 0,-2-5-2 15,1-3-3-15,-2-2-6 0,0-4-11 16,0-6-23-16,1 1-20 0,4-4-10 16,1-1-22-16,3-2-63 0,1-2-143 15,4-2 89-15,3-2-152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6T07:11:23.4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38 104 293 0,'-4'1'118'0,"0"1"-15"0,0-1 27 16,2 0-51-16,-1 1-2 0,1-1-7 15,-1 0-8-15,0 0-10 0,2 1-11 0,0 0-4 16,0 1-3-16,-2 2-5 0,2 11-3 16,1 49 0-16,1-30-3 0,5 6-2 15,-2 6-7-15,0 3-5 0,3 0 0 16,-1 2-2-16,2-3-2 0,-2-3-1 16,-1-3-1-16,-1-2 0 0,0-2 1 15,-3 2 0-15,-1-3 0 0,0-3 1 16,-1-1 1-16,-1-3-1 0,0-3 1 0,1-2 0 15,0-7 0-15,-3-3 0 0,1-1-1 16,1-3-2-16,-1-3 0 0,0-2-5 16,1 0-14-16,-1-2-18 0,3 0-30 15,0-1-43-15,0-4-81 0,0 0-3 16,0 0-22-16,2-1-102 0</inkml:trace>
  <inkml:trace contextRef="#ctx0" brushRef="#br0" timeOffset="1188">37 59 165 0,'-6'0'132'0,"4"1"-20"16,1-1 5-16,-1 0-14 0,1 0-11 15,0 0-11-15,-1 0-10 0,2 0-12 16,-1 0-14-16,1 0-12 0,0 0-11 16,0 0-9-16,0 0-9 0,0 0-3 15,1 0-1-15,2 0 2 0,1 0 5 16,1 0 7-16,8 0 6 0,45-2 10 15,-37 0 3-15,2 0 1 0,1-1 0 0,1 1-4 16,1-2-4-16,-1 1-6 0,0-1-7 16,-2 1-5-16,-1 0 1 0,0-2-2 15,1 2 1-15,-1-1 0 0,1-1-1 16,0 3 0-16,2-2 0 0,-1 1 0 16,-1 2-2-16,1-2 0 0,-1 2-1 15,-1 1-1-15,1 0 1 0,-1 0-1 16,-1 1-1-16,-1-1 0 0,-2 2 0 0,-1-1-2 15,0 0 2-15,-4-2-1 0,-2 2 0 16,1 0 1-16,-3 1 1 0,0-2-1 16,-3 1 0-16,1-1 1 0,-2 1-2 15,1-2 1-15,2 1 0 0,-2 0-2 16,1 0 1-16,1 1 0 0,-1-1-2 16,1 0 2-16,0 0-1 0,0 0 0 15,1 2 1-15,-3-2-1 0,2 1 1 0,-2 0 0 16,1 0 1-16,-2-1 0 0,0 2 0 15,-1-2 1-15,-4 0 0 0,0 0 0 16,1 0 0-16,0-2 0 0,1 2-1 16,-1-1 0-16,2 1-1 0,-1 0 1 15,1 0-1-15,-1 0-1 0,2 0 0 16,0 0 0-16,0 0 0 0,0 0 0 0,0 0 0 16,0 0 0-16,-1 1 1 0,1 1 1 15,0-1-1-15,-1 0 3 0,-1 1 2 16,1-1-1-16,-1 2 2 0,0-1 2 15,-1 1 2-15,-1 1 2 0,0-1 1 16,0 8-1-16,-1 5 4 0,-7 42 0 16,5-37-2-16,1 2-2 0,-1 0-1 15,3 3-3-15,0 3-1 0,2 3-2 16,0 4-3-16,-1 3 0 0,2-1-1 16,1 2-1-16,0 0 0 0,0-1 0 0,-2-4 0 15,1-2 1-15,-1-2 0 0,0 0 0 16,-2-3 1-16,0 3 0 0,-2-1 0 15,1 1 0-15,-2-3 0 0,2-2-2 16,1 0 1-16,-1 0-1 0,-2-5-1 16,2 0 0-16,0-2-1 0,1-1-1 15,0-1-1-15,0-1-3 0,1-2-5 0,0-1-2 16,1-3-2-16,-2-1-3 0,1-1-1 16,-1-2-2-16,-1-1-1 0,-1-1-2 15,1-4-8-15,0 0-15 0,-1 0-16 16,1 0-27-16,-1 0-65 0,-1 0-59 15,0-1 24-15,0-2-105 0</inkml:trace>
  <inkml:trace contextRef="#ctx0" brushRef="#br0" timeOffset="1750">171 1030 335 0,'-7'-3'86'0,"2"0"-49"16,0 2 46-16,1 1-65 0,3 0-10 16,-1 0-1-16,1 0 0 0,-1 0 4 15,-1 1 5-15,0 1 1 0,1 0 1 16,-1 1 2-16,2-1 4 0,0 1 2 16,-1 1 2-16,2 0-2 0,0 0 0 15,2-1 3-15,0 1 6 0,1-1 3 16,1-1 2-16,10 4 0 0,43 8 0 0,-37-18-1 15,5 0-4-15,0-1-4 0,4 1-5 16,2 0-2-16,1 2 2 0,0-1 0 16,0 2 1-16,1-1 3 0,-2 1 1 15,-3 1 2-15,-4 1 0 0,0-1-3 16,-2 0-3-16,-3 2-1 0,-2-2-5 16,-1 0-5-16,1-2-2 0,0 2-2 15,0-1-3-15,-2 1-1 0,2-1-3 0,0 0 0 16,-2 1-1-16,-1 0-1 0,0-2-2 15,-1 2 2-15,-1 0-2 0,-2 0-1 16,-1 0-4-16,-2-1-8 0,-1 0-9 16,-3 1-12-16,-3-2-17 0,0 2-23 15,0 0-32-15,0 0-71 0,0-1-35 16,0 1 13-16,-2-1-109 0</inkml:trace>
  <inkml:trace contextRef="#ctx0" brushRef="#br0" timeOffset="2287">263 575 320 0,'0'3'60'0,"0"1"-46"16,2-1 46-16,-2-3-70 0,0 0-2 16,1 1 1-16,0 0 6 0,2 1 6 0,-1 0 2 15,2 1 3-15,0-1 2 0,0 0 3 16,3-1 2-16,-1 0 1 0,0-1 5 16,0 0 8-16,-3-1 10 0,1 0 7 15,0-2 6-15,-1-1 4 0,-1 0 4 16,0-1 0-16,-2-1-4 0,-2-2-3 15,1-1-5-15,-13-37 0 0,7 38-3 16,1 4-7-16,0 0-8 0,-1 3-6 16,2 1-9-16,1 1-6 0,3-1-8 0,-1 0-5 15,0 2-1-15,-1 0 0 0,1 1 0 16,-1 1-6-16,1-1-12 0,-1 3-15 16,0-1-18-16,1 1-29 0,-1 1-40 15,1-2-33-15,0-1 3 0,1-1-61 16</inkml:trace>
  <inkml:trace contextRef="#ctx0" brushRef="#br0" timeOffset="2649">497 496 361 0,'-5'3'162'0,"-1"-2"-92"0,3 0 41 16,-1 0-49-16,1 1-56 0,1-1-1 15,0 0 5-15,1 1 8 0,1-1 8 16,1 0 6-16,1 0 6 0,0 1 2 16,2-2 0-16,1 1-4 0,7 2-7 15,38 4-9-15,-41-4-5 0,0-1-11 16,-3 0-20-16,2 0-26 0,-3 0-39 16,1 0-75-16,0-1-1 0,-1 1-23 0,3-1-99 15</inkml:trace>
  <inkml:trace contextRef="#ctx0" brushRef="#br0" timeOffset="2898">687 443 682 0,'24'-41'146'15,"-26"40"-73"-15,0 2 89 0,2-1-140 16,0 0 0-16,0 0 3 0,0 0 8 15,0 0 3-15,0 1-5 0,0 0 4 16,0 2 1-16,0 1 0 0,1 13-2 16,7 42-8-16,-7-33-4 0,0 3-2 15,-1 2-7-15,3 1-6 0,-3-1-3 0,1-2-15 16,1 0-28-16,0-4-46 0,1-3-112 16,-1-4-13-16,0-7-8 0,1-2-170 15</inkml:trace>
  <inkml:trace contextRef="#ctx0" brushRef="#br0" timeOffset="4309">1297 229 164 0,'3'-4'181'0,"-1"0"-50"0,1 2 6 16,-2-1 6-16,0 1-46 0,1-1-5 15,-1 1-10-15,-1 0-5 0,0 1-12 16,0 0-11-16,0-1-12 0,0 1-7 16,-1 0-9-16,-1-1-10 0,1 1-3 15,0 0-5-15,-2 1-4 0,1 0-3 16,-2 0-3-16,0 1-3 0,-1 2-2 0,0 1-1 15,-1 1-1-15,-5 12 0 0,-21 43 0 16,27-35-1-16,2-1 2 0,0 1 0 16,3-2 0-16,2 1 2 0,0-3 0 15,1-4 1-15,1-1 2 0,-2-4-2 16,2-3 0-16,1-1-2 0,-1-3-3 16,1-2-4-16,2-1-3 0,0-2-3 15,2-1-1-15,2-2-4 0,0-3-8 0,2-2-18 16,3-2-39-16,-1-3-72 0,2-1 41 15,0-2-107-15</inkml:trace>
  <inkml:trace contextRef="#ctx0" brushRef="#br0" timeOffset="4717">1453 301 469 0,'43'-38'140'0,"-43"39"-58"0,0 3 59 16,1-2-92-16,-1-2-5 0,-1 2-4 0,1 0-2 16,0 2 1-16,-2 4-8 0,1 9-8 15,0 39-5-15,-1-38-1 0,2-2-5 16,0-2-6-16,2-4-2 0,2-1-2 15,-1-1-2-15,3-3-1 0,3 0 0 16,2 1-1-16,5-4 1 0,-2 2 0 16,3 0 0-16,1-2 1 0,-2 2 2 15,1-1-1-15,-1-1 3 0,-5 1 0 0,0 0 1 16,-4 0 4-16,-2 0 3 0,-2 0 6 16,-3-1 6-16,-1-2 3 0,-1 0 1 15,0 1 1-15,-2 2-4 0,-1 0-3 16,-2 1-5-16,-12 7-7 0,-39 25-4 15,40-28-8-15,0-4-16 0,1-2-22 16,2 0-30-16,3-2-57 0,3-3-73 16,1-6 21-16,2-3-106 0</inkml:trace>
  <inkml:trace contextRef="#ctx0" brushRef="#br0" timeOffset="4883">1552 218 771 0,'9'0'187'0,"-4"1"-105"16,1 1 102-16,-3-2-152 0,-3 0-15 16,2 0-2-16,0 0-1 0,2 0 3 0,1 0-2 15,10 0-5-15,41-2-12 0,-38 1-49 16,2-1-141-16,-1-3 92 0,2 3-141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6T07:00:35.4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34 501 38 0,'4'4'30'0,"-1"0"16"16,1 5 9-16,0 6 4 0,3 43 3 16,-11-33 4-16,-1 7 6 0,-1 4-1 15,-1 8-10-15,1 0-11 0,1 6-6 0,1 11-6 16,0 2-7-16,3 1-8 0,1 4-2 15,0 5-5-15,-1-2-4 0,-2-3-3 16,3-8-4-16,-1 0-7 0,-2-5-2 16,0-7-6-16,1-7-1 0,2-4-4 15,0-2-15-15,-1-4-17 0,1-5-9 16,0-2-12-16,1 0-9 0,0-5-1 16,-1-4 2-16,0 0 11 0,0-3 12 15,0-2 4-15,-1-5 9 0,1-3 9 0,-1 0-19 16</inkml:trace>
  <inkml:trace contextRef="#ctx0" brushRef="#br0" timeOffset="944">61 568 374 0,'2'-4'81'16,"-2"3"-46"-16,1 0 46 0,-1 1-80 16,0 0-3-16,0-2 0 0,1 1-3 15,1 0-1-15,0-1 2 0,2 1 0 16,3 0 0-16,14 0 2 0,41-3 0 15,-35 0 1-15,3 1 2 0,4 1 0 16,-1-1 1-16,7-1 1 0,-3-2 0 0,1-1 1 16,2 2 2-16,-2 3 1 0,-2-1 2 15,4-2 1-15,-6 2 1 0,2 1 0 16,-4 0-1-16,0 4-2 0,1-4-1 16,-4 1-2-16,-2 2-1 0,-1 2-2 15,-4 0 0-15,0-1 0 0,-3 0-1 16,-2 0 0-16,-3 3 0 0,-1-2 1 0,1-1 0 15,0 2 0-15,-1-1 0 16,0 1 2-16,-2 0 23 0,-1-4 8 0,1 3 7 16,-4 1 2-16,-2-4 1 0,0 4 1 15,-2-3-1-15,-3-1-24 0,0 0-8 16,0 0-6-16,0 2-3 0,1-1-1 16,0 2 0-16,1 0 0 0,-1 1 3 15,-1 5 0-15,1 7 3 0,7 37 2 0,-8-33 0 16,3 2-1-16,-2 4-1 0,0 2-1 15,2 3-3-15,-2 2-2 0,2 0-2 16,-1 1-1-16,1 0 1 0,-2 0 0 16,2 2-1-16,-2-3 1 0,1 0 0 15,-2 1 0-15,2 0 1 0,-2-3-1 16,0 0-1-16,-2-2 1 0,4 2 0 16,-4 4-1-16,2 0 1 0,0 1 0 15,2 3 0-15,-1 1 0 0,-1 1 1 0,0 1 0 16,1 0 2-16,1-5-1 0,-2 2 1 15,1-6 1-15,-1-2-1 0,0-6 0 16,-1-1 0-16,1-4 0 0,0-2-2 16,1-2 1-16,-1 1-1 0,-1-1-1 15,2-2 0-15,-1 0 0 0,0-1-1 16,1 0 1-16,-1-3-1 0,0 0 0 16,1-2 0-16,1 0 0 0,-2-3 0 0,0-1 2 15,-2-2-2-15,2-2 0 0,0 0 1 16,-1 0-1-16,0 2-1 0,0-1 1 15,-1 0-1-15,1 2-1 0,0-1 2 16,-1 2-1-16,1 0-9 0,0 0-18 16,0 0-37-16,-1 1-98 0,1-1 1 15,0 0-9-15,-1-2-141 0</inkml:trace>
  <inkml:trace contextRef="#ctx0" brushRef="#br0" timeOffset="1551">92 1912 83 0,'-10'0'125'0,"1"-1"-25"0,3 1-12 15,-1 0-1-15,3 0-14 0,3 0-19 16,0 0-15-16,-1 0-10 0,2-1-4 15,0-1 0-15,0 1-1 0,2 0 2 0,-1 0 6 16,2-1 6-16,0 0 3 0,3-1 0 16,4-1-3-16,3 0-6 0,40-14-6 15,-39 17-9-15,3 2-5 0,-1 1-6 16,2 2-2-16,2 2-1 0,0-1 2 16,0 2 7-16,0-1 13 0,1 0 5 15,0 0 5-15,0-2 4 0,5-1 2 16,-1 0 1-16,1-2-4 0,2 1-10 15,0-2-7-15,2 0-4 0,3-2-3 0,0 2-6 16,0-1-2-16,2 0-3 0,-2 1-3 16,1-2 1-16,-3 0 0 0,-3 1-1 15,-1-2 2-15,-1 2-1 0,-3-2 0 16,-1 0 1-16,-1 2-1 0,-3 0 0 16,-1 0 0-16,-2 1 0 0,1-2 0 15,-4 2 1-15,0 2-1 0,-2-2 0 0,-2 2 1 16,0-1 0-16,-2 1-1 0,-2-2 1 15,-1 1-7-15,-3-1-22 0,0 0-44 16,0 0-95-16,0 0-43 0,0-1 17 16,1-1-177-16</inkml:trace>
  <inkml:trace contextRef="#ctx0" brushRef="#br0" timeOffset="2689">381 68 266 0,'1'-3'140'0,"1"1"-23"0,-1-1 19 0,0-1-42 15,1 1-11-15,-1-1-9 0,0 0-15 16,0-1-3-16,1 0-7 0,-1-1-3 15,-1 1-3-15,0 0-4 0,-1 1-3 16,-2 0-6-16,1 2-8 0,-2 0-7 16,-1 2-8-16,-3 3-5 0,-5 6-1 15,-40 41-1-15,40-29 0 0,2-3-1 16,2 0-2-16,1 1 0 0,1-1 0 16,2 0 0-16,4 0-1 0,1 1 2 0,4 0-1 15,1-2 1-15,1-2 1 0,3-5-1 16,3-1 1-16,0-3 1 0,2-4-1 15,4-2 2-15,1-2 0 0,7-6 0 16,0-2-2-16,1-3-18 0,2-2-33 16,-1-1-62-16,-1-1-70 0,-4 3 35 15,-6 2-149-15</inkml:trace>
  <inkml:trace contextRef="#ctx0" brushRef="#br0" timeOffset="3012">692 9 492 0,'0'-4'183'0,"-4"3"-73"15,-1-3 54-15,3 4-91 0,1 0-25 16,0 1-9-16,-2 0-15 0,1 2-6 15,-1 1-5-15,-1 6-10 0,-1 6-1 16,-9 39-2-16,13-38 0 0,4-3 1 0,1 0 0 16,4-1 1-16,0-4 0 0,2 0 1 15,3 0 0-15,2-4 1 0,1-2-1 16,3-2 1-16,3-2 2 0,0-2 1 16,1-1-1-16,-1-2 0 0,-1-3-3 15,-1 2-13-15,-3 0-39 0,-3-2-55 16,-2 0-71-16,-3 1 34 0,-4 3-147 15</inkml:trace>
  <inkml:trace contextRef="#ctx0" brushRef="#br0" timeOffset="3188">891 69 649 0,'-45'-41'176'0,"40"42"-101"0,1 3 83 16,-1 3-122-16,0 6-29 0,-3 1 4 15,-1 6 4-15,-5 5 2 0,-3 4 0 0,1 5-1 16,-2 5-2-16,1 2-4 0,-1 3-53 16,0 6-128-16,1 4 83 0,0 0-124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6T07:11:29.4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54 183 421 0,'1'-6'140'16,"-2"1"-56"-16,-3 2 60 0,3 2-64 0,0 0-24 15,-1-1 5-15,1 2 0 0,-2 0-1 16,1 2-9-16,0-1-11 0,1 3-10 16,-3 7-1-16,-7 55-5 0,7-31-4 15,1 8-2-15,-1 9-2 0,1 8-3 16,0 3-1-16,0 1-4 0,2 1-3 16,1-5 0-16,0-7-1 0,3-8-2 15,1-6 0-15,1-6-2 0,0-7-1 0,-1-5-3 16,0-3-7-16,-1-3-11 0,0-4-20 15,-2-5-25-15,1-1-28 0,-2-3-35 16,0-4-63-16,0 1 13 0,0-2-63 16</inkml:trace>
  <inkml:trace contextRef="#ctx0" brushRef="#br0" timeOffset="875">116 182 514 0,'-43'-44'126'0,"38"39"-58"0,3 1 62 0,0 0-101 16,1 3-9-16,1 0 0 0,0-2-2 15,0 1 0-15,1-1 2 0,2-1 3 16,1 0 4-16,1 1 3 0,12-6 3 15,42-22 1-15,-37 27 2 0,5-1 2 16,1-2 0-16,3 1-5 0,3-2 1 0,0 2-1 16,3 0-2-16,-1 0-4 0,-2 1-7 15,0 0-6-15,-2 1-4 0,-2 4-5 16,-3-2-3-16,-3 2-1 0,1 3-2 16,-5-2 0-16,1 2 1 0,-2 1-1 15,-1 1 0-15,-1-1 2 0,0 1-1 16,-2-1 0-16,-2-2 1 0,2 1 0 15,-3 1 0-15,1-2 1 0,-2 0 0 16,-1 2 0-16,-4-6 1 0,2 6 0 16,-1-4 0-16,-2 0 1 0,-4 1 0 0,-1-1-1 15,0 0 1-15,0 0-1 0,1 0 0 16,1 0 0-16,-1 0 0 0,0 0-2 16,0 0 1-16,1 0-2 0,-1 2-1 15,0-1 2-15,1 0-2 0,-1 1 0 16,1-1 0-16,1 0-1 0,0 2 1 15,-1-1 1-15,1 1-1 0,-1-1 1 0,2 1 3 16,0 1 3-16,0 0 1 0,0 0 2 16,-2 0 1-16,1 2 0 0,1 3 0 15,1 3-3-15,12 38-2 0,-17-37 0 16,0 3-1-16,1 1 0 0,-1 1 0 16,0 3-1-16,3 0 0 0,-1-1 2 15,1 2-2-15,-2-1-1 0,-1 3 0 16,3 1-1-16,-3 0 0 0,0 3 1 0,0-1 0 15,0 0-1-15,-2 1 2 0,1-2-1 16,-2-2 1-16,3 2 2 0,-2 1 1 16,-1 1-1-16,-1 5 3 0,2-2-1 15,-3 0 0-15,1-2-1 0,-1-2-4 16,0-2-4-16,1-5-3 0,1-2-3 16,-1-2-2-16,2-2 0 0,-1-1 1 0,3-1-1 15,0-1 1-15,-1-2-1 16,2-1-1-16,-2-2-1 0,2-1-11 0,0-1-19 15,-2-4-25-15,1 0-33 0,-1 0-58 16,0 0-57-16,-1 0 10 0,1-1-101 16</inkml:trace>
  <inkml:trace contextRef="#ctx0" brushRef="#br0" timeOffset="1374">37 957 624 0,'-4'5'142'0,"2"-1"-86"0,0-2 79 0,2-2-131 16,0 0-8-16,0 2 3 0,2-1 6 15,-1 2 14-15,2-1 9 0,0 1 7 16,3 1 9-16,5 3 5 0,45 26-1 15,-36-30-4-15,2-1-8 0,5-2-4 16,3-2-1-16,5 0-2 0,2-5-1 16,4 1-1-16,1-2-3 0,1-1-1 0,3 0-4 15,-4 1-4-15,1-2-6 0,-5 2-4 16,-3 2-2-16,-3 1-1 0,-2 1-1 16,-4 0-2-16,-3 0-1 0,-3 2 0 15,-1-2-6-15,-4 0-4 0,-1-1-17 16,-2 2-16-16,-3-1 0 0,-3 0-7 15,-3 2-25-15,-2-1-36 0,-1 2-88 16,-1 0 14-16,0-1 6 0,-2 1-144 0</inkml:trace>
  <inkml:trace contextRef="#ctx0" brushRef="#br0" timeOffset="1910">173 521 554 0,'-7'8'115'16,"3"-3"-69"-16,-1-1 70 0,4 0-118 16,1-4-2-16,0 1-3 0,1 2 1 15,0-1 1-15,2 2 2 0,3 5 1 0,1 4 1 16,47 36 1-16,-39-37 0 0,0-5 1 15,1 0 0-15,-1-5 1 0,-4-2 1 16,1-2 0-16,-3-2 2 0,-3-6-2 16,3-5-4-16,-5-4-9 0,-1-4-11 15,-1-3-7-15,-3-1-2 0,0-3 0 16,-2 3 8-16,-6 2 13 0,0 3 17 16,0 5 16-16,-4 4 12 0,0 5 2 0,-1 3 0 15,-1 6-6-15,-1 6-7 0,1 3-7 16,0 4-3-16,1 4 3 0,0 4 1 15,1 1 2-15,3 2 0 0,1-1-1 16,2 0-1-16,1-4-4 0,3 0-7 16,1-6-4-16,2 0-2 0,1-4-23 15,3-3-41-15,1-2-89 0,3-5 58 16,1 0-126-16</inkml:trace>
  <inkml:trace contextRef="#ctx0" brushRef="#br0" timeOffset="2135">435 458 747 0,'34'12'258'0,"-38"-2"-174"0,4-5 100 16,3-2-119-16,2-1-83 0,-5-2 1 15,1 0 3-15,2 0 10 0,-1 0 2 16,2 0 1-16,3 0 1 0,3 0 0 15,-1 0 0-15,39 4-12 0,-39-3-20 16,-4 1-30-16,0-1-68 0,-1-1-53 16,-4 0 14-16,0-1-119 0</inkml:trace>
  <inkml:trace contextRef="#ctx0" brushRef="#br0" timeOffset="2371">637 396 718 0,'38'-14'169'0,"-39"17"-78"0,0-5 92 0,-1 2-146 15,2 0-9-15,0 0-3 0,0 0 0 16,0 0-3-16,0 0-10 0,0 0-4 16,0 2-3-16,2-1 0 0,-1 1 0 15,0 2-1-15,3 10 0 0,13 47 0 16,-15-38-1-16,1 3 0 0,-2 0 0 15,1 0-5-15,-1-1-30 0,-2 0-51 0,1-5-111 16,0 1 68-16,-2-4-160 0</inkml:trace>
  <inkml:trace contextRef="#ctx0" brushRef="#br0" timeOffset="3193">1228 346 747 0,'3'-4'204'0,"-1"0"-103"16,0 0 97-16,-1 0-142 0,-1 1-24 16,0 0-1-16,-1 0 0 0,-2 1 0 15,-1 1-8-15,0 1-6 0,-1 0-5 16,-1 1-5-16,-2 1-2 0,-2 5-3 15,-39 44-3-15,40-30 0 0,1 1-1 16,3 0-2-16,1-2 0 0,0 2 0 0,3-2-1 16,1-4 1-16,1 1-1 0,2-3-4 15,0 1-9-15,1-4-11 0,3-1-14 16,2-1-13-16,1 0-16 0,4-5-22 16,3-1-42-16,1-4-56 0,3-3 33 15,-1-3-77-15</inkml:trace>
  <inkml:trace contextRef="#ctx0" brushRef="#br0" timeOffset="3536">1322 435 814 0,'4'1'177'16,"-1"0"-101"-16,-1 1 106 0,-1 0-173 15,1 1-5-15,-2-1-2 0,0 1-3 16,0 1 0-16,0 0-3 0,0 6-2 16,0 4-1-16,1 39 1 0,0-40 0 15,3 2 1-15,0-2 2 0,1-2 1 0,4-4 1 16,0 0 1-16,4-1 0 0,1-2 0 15,1-1 1-15,1-3-1 0,4-2-1 16,-2 1 0-16,0-3-4 0,0-1-9 16,-3-1-12-16,3-1-20 0,-4 1-31 15,1-1-61-15,-4-2-35 0,0 2 6 16,-2 0-96-16</inkml:trace>
  <inkml:trace contextRef="#ctx0" brushRef="#br0" timeOffset="3721">1450 448 929 0,'-5'5'189'16,"5"1"-120"-16,-2 1 121 0,0 3-197 0,0 5-6 16,0 4-1-16,-1 5 3 0,2 7 4 15,-2 1 4-15,-2 4-37 0,0 4-87 16,-1-1-62-16,-1 1 51 0,0-4-194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6T07:00:50.9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117 48 262 0,'17'-43'102'0,"-20"41"3"15,2-2 27-15,1 5-43 0,-1-1 1 16,0 0-5-16,-1 0-9 0,1 0-6 0,-2 2-10 15,1-1-9-15,-2 1-3 0,0 2 1 16,-1 0-1-16,-5 9-3 0,-29 42-7 16,30-39-9-16,1 3-9 0,1 1-8 15,-2 4-8-15,1 2-3 0,1-2-2 16,0 2-2-16,4 1 1 0,3-1-1 16,4 0-1-16,4-4-5 0,-1-6-10 15,5 1-18-15,5-3-29 0,-1-2-53 0,4-4-81 16,4-2 34-16,5-2-118 0</inkml:trace>
  <inkml:trace contextRef="#ctx0" brushRef="#br0" timeOffset="478">378 106 271 0,'-7'-4'213'0,"-33"-19"-127"0,39 23 24 0,4-1-3 15,0 3-110-15,-3-2-2 0,2 0 0 16,-1 0 2-16,2 0 1 0,0 0-13 16,3 0-43-16,6 0-52 0,39 7 37 15,-36-9-96-15</inkml:trace>
  <inkml:trace contextRef="#ctx0" brushRef="#br0" timeOffset="696">222 261 318 0,'5'1'114'16,"1"-1"-67"-16,2-1 38 0,1 1-48 0,3-2-37 15,4 0 1-15,1-1 1 0,1 1 2 16,2-1 1-16,0-1 0 0,2 2 1 16,0-2-1-16,-4 1-1 0,1 2 0 15,-2-2-32-15,0 2-62 0,-4 1 43 16,-3-1-66-16</inkml:trace>
  <inkml:trace contextRef="#ctx0" brushRef="#br0" timeOffset="916">436 176 537 0,'-44'-17'108'0,"40"18"-64"16,1 3 72-16,1 2-114 0,1-6 0 0,-1 3 0 15,1 1 1-15,-2 2 1 0,-2 11 0 16,-14 41-2-16,11-39 0 0,2 2-2 15,-2 0-8-15,0-5-17 0,3 2-25 16,-1-2-43-16,2-3-26 0,0-3 2 16,1-2-80-16</inkml:trace>
  <inkml:trace contextRef="#ctx0" brushRef="#br0" timeOffset="1144">428 294 410 0,'-1'5'96'16,"-1"3"-7"-16,2-2 48 0,2 5-77 16,-1-2 3-16,0 1 2 0,4-1-4 15,-1 1-9-15,3-1-14 0,-1 2-11 16,2-2-6-16,2-1-6 0,2-1 0 0,1 0-2 16,0-2-2-16,3-3-1 0,2 0 0 15,-1-4-1-15,-1-1-6 0,-2-4-13 16,-1-2-24-16,-2-5-38 0,-3-3-66 15,-2-2-37-15,0-3 0 0,-4-3-111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6T07:00:55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60 157 232 0,'21'-47'101'0,"-19"39"-27"0,-1 3 28 16,2-1-37-16,-1 1-10 0,3 4-7 16,-2-2-9-16,-3 2-7 0,0 1-10 15,0 0-13-15,0 1-7 0,0 1-8 16,-1 0-13-16,-1 2-11 0,-2 9-14 0,-15 44-10 15,8-40-1-15,-1-2 2 0,0 2 4 16,1-4 14-16,2-2 12 0,2-3 17 16,2-2 12-16,3 0 3 0,0-5 1 15,2 0 2-15,0-1 1 0,0 0 0 16,0 0-2-16,0 0-1 0,2-1-1 16,0 0-3-16,1-1-1 0,1 1-3 0,1 0 0 15,5-1 0-15,2 0 0 16,37-7 0-16,-38 8-1 0,-4-1 2 0,-1 1-2 15,-2 4 1-15,-4-3 1 0,0 0-1 16,0 1 1-16,0 0 0 0,-1 0 0 16,-1 2-1-16,1 1-2 0,-2 0-4 15,0 1-2-15,-3 3 0 0,0 2-1 16,-24 38 2-16,27-39 2 0,0-4 4 16,0 0 9-16,3-1 7 0,0-4 8 0,0 0 9 15,0 0 5-15,0 0 3 0,2 0 1 16,-1 0 0-16,0 0-3 0,2 0-7 15,-1 0-8-15,1 0-6 0,1 1-6 16,0 0-3-16,-2 1-4 0,2-1-4 16,-1 0-4-16,-1 2-1 0,0 1-1 15,-2 0-2-15,0 7-2 0,-2 5 2 16,-13 38-1-16,5-39 3 0,3-1 0 0,1-1 2 16,-1-2 2-16,3-2 1 0,3-3 0 15,1-1-1-15,3-1 0 0,-3-4 0 16,0 0 0-16,1 0 0 0,1-1-1 15,1 0-2-15,1-1-13 0,4 0-21 16,7-6-46-16,39-20-41 0,-37 17 19 16,1 0-98-16</inkml:trace>
  <inkml:trace contextRef="#ctx0" brushRef="#br0" timeOffset="387">293 108 496 0,'-5'-10'127'0,"2"5"-78"0,-1 3 61 16,3 6-99-16,0-4-20 0,-1 2-3 0,0 0-6 15,-1 2-4-15,-3 9-5 0,-25 48-1 16,17-40-3-16,2 1-3 0,0-1 2 16,1-3 6-16,2-3 5 0,2-3 5 15,3-4 3-15,4-4 3 0,0-2 6 16,4 0 1-16,-4-4 1 0,2 1 1 15,0 0 2-15,2-1 2 0,6 0 2 16,7-3-1-16,39-16-1 0,-38 12 0 0,-4 1 2 16,-1 1 6-16,0 3 7 0,-2 1 9 15,-2 3 6-15,0 3 10 0,0 3 10 16,-1 2 6-16,-2 3 0 0,0 5-4 16,-1 1-5-16,-1 3-3 0,-1 1-9 15,-1 1-10-15,-2 1-6 0,1 0-7 16,-2 2-3-16,-1-2-2 0,0 0-2 15,-1-1-2-15,-1 0-3 0,1-5-13 0,-1-3-39 16,-1-1-52-16,-1-5-3 0,0-2-31 16,-1-2-24-16,0-4-47 0,-2-4 51 15</inkml:trace>
  <inkml:trace contextRef="#ctx0" brushRef="#br0" timeOffset="524">257 361 244 0,'-2'-1'51'0,"4"1"-27"0,0 1 43 15,-2-1-40-15,0 0 2 0,2 0 9 16,-1 0 8-16,0 0 2 0,0 0-1 16,2 0-12-16,0 0-16 0,-1 0-103 15,2 0 55-15,1 0-72 0</inkml:trace>
  <inkml:trace contextRef="#ctx0" brushRef="#br0" timeOffset="1074">500 140 362 0,'-2'-3'219'0,"2"-1"-108"16,-2 2 30-16,2 1-34 0,0 0-87 16,0 0-6-16,0-1-8 0,2 1-5 0,-1 0-1 15,2-1-1-15,2 1-2 0,10-1 1 16,46-9 1-16,-37 9 1 0,2 0-1 16,-1 1-7-16,-5 2-35 0,-1 1-77 15,-3-2-19-15,-2 4 16 0,-9 3-149 16</inkml:trace>
  <inkml:trace contextRef="#ctx0" brushRef="#br0" timeOffset="1219">496 271 242 0,'3'7'17'16,"1"1"-85"-16,0 2 68 0,1-1-69 15,0 2-40-15</inkml:trace>
  <inkml:trace contextRef="#ctx0" brushRef="#br0" timeOffset="1437">521 289 188 0,'13'-43'84'16,"-11"41"-28"-16,2-1 25 0,1 0-25 0,-5 2-14 15,2 0-3-15,0 0-1 0,2-1-1 16,6 1-6-16,7 0-7 0,41-1-5 16,-38 4-2-16,-1-1-1 0,-1 2-2 15,-4-2-2-15,0 0-3 0,-5 2-5 16,-2 1-10-16,-6-1-11 0,-2 4-13 16,-6-1-39-16,-2 5-42 0,-6 0 18 15,-2 2-64-15</inkml:trace>
  <inkml:trace contextRef="#ctx0" brushRef="#br0" timeOffset="1567">612 325 76 0,'-59'40'143'0,"55"-40"-19"16,2 0-19-16,0-2 0 0,2 1-28 16,0 0-20-16,0 0-20 0,2-1-16 15,0 0-10-15,2-1-6 0,8-1-3 16,42-16-1-16,-35 13 1 0,1 2-1 16,-5 1-14-16,0 0-32 0,-2 0-64 0,-2 2 42 15,2 2-91-15</inkml:trace>
  <inkml:trace contextRef="#ctx0" brushRef="#br0" timeOffset="1810">616 15 632 0,'0'-10'130'0,"0"5"-84"15,-2 2 80-15,2 6-138 0,0-2-4 16,0 2-1-16,0 1 1 0,0 16 1 15,4 50 6-15,-3-33 4 0,-2 3 4 16,-1 3 2-16,0 3 0 0,0-1 1 16,1 2 0-16,1-2-1 0,1-1 1 15,2-3-1-15,0-4 1 0,0-3-1 0,0-5-8 16,0-5-20-16,-2-6-26 0,1-7-34 16,0 0-35-16,-1-8 2 0,-1-1-77 15</inkml:trace>
  <inkml:trace contextRef="#ctx0" brushRef="#br0" timeOffset="1969">584 353 292 0,'-1'-8'255'0,"-1"3"-149"15,0 5 24-15,1 3 0 0,-1-3-122 16,1 1-9-16,0 2 0 0,-2 1 2 16,1-1 3-16,-5 9 0 0,-21 43-1 15,17-38-1-15,2-1 1 0,-1 0-18 16,0 4-33-16,0-5-85 0,2 1 53 15,0-2-107-15</inkml:trace>
  <inkml:trace contextRef="#ctx0" brushRef="#br0" timeOffset="2132">542 483 274 0,'81'-44'164'15,"-67"39"-40"-15,0 4 16 0,2-2-48 16,0 2-15-16,2 1-23 0,-3 3-14 15,0-1-12-15,-2 3-13 0,0 2-6 0,-2 1-6 16,-3-2-21-16,0 1-36 0,-3-1-91 16,-1-1 56-16,0-4-119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6T07:01:12.8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81 23 337 0,'-42'-9'114'16,"39"9"-28"-16,2-2 41 0,0 2-68 16,1-1-3-16,0 1-8 0,0 0-5 15,0-1-5-15,0 0-5 0,1-1-6 16,1 1-2-16,2 0 1 0,1-1-1 0,10 1-1 16,43 0-4-16,-38 1-7 0,-2-1-5 15,2 1-4-15,-4 0-19 0,0 0-23 16,-1 1-31-16,-3 0-63 0,-4 0-28 15,2-1-8-15,-2 0-88 0</inkml:trace>
  <inkml:trace contextRef="#ctx0" brushRef="#br0" timeOffset="350">67 41 458 0,'-5'-4'139'0,"1"3"-74"0,1-1 59 16,2 2-83-16,0-1-27 0,0 1 2 15,1 0 7-15,0 1 7 0,0 1 1 0,0 0-2 16,0 2 2-16,0 6-2 0,0 6-3 16,1 41-6-16,-2-37-8 0,-2 1-3 15,0 1-4-15,0 0-1 0,-1 2-2 16,0 2-2-16,-3 2 0 0,2 1 1 15,-1-1-2-15,1-1-1 0,-1 0-2 0,4-4-3 16,-1-2-1-16,3-4-2 0,3-4-2 16,1-3-1-16,1-2 3 0,4-3 1 15,-1-3 2-15,5 1 4 0,3-2 2 16,0-1 1-16,2-2-1 0,2 0-2 16,2 0 0-16,-1-1-13 0,-2-2-25 15,-2 1-44-15,-1 2-61 0,-2-4 34 16,-4 1-113-16</inkml:trace>
  <inkml:trace contextRef="#ctx0" brushRef="#br0" timeOffset="595">226 154 394 0,'-2'0'128'0,"1"1"-78"0,0 2 59 16,-1-3-56-16,1 1-28 0,0 1 7 16,0 0 9-16,-1 2 13 0,0 0 7 15,-2 4-8-15,-4 6-9 0,-24 39-7 16,22-39-8-16,-2 0-9 0,0 3-17 16,2 0-29-16,0-1-35 0,1-3-57 0,2 1-46 15,1-2 13-15,2-4-120 0</inkml:trace>
  <inkml:trace contextRef="#ctx0" brushRef="#br0" timeOffset="763">103 164 304 0,'-1'2'190'0,"0"0"-108"0,1 2 44 16,0-4-13-16,0 1-88 0,0 2 3 0,1 0 2 15,0 1 3-15,3 3-1 0,2 5-12 16,31 38-6-16,-26-37-4 0,2 0-7 15,0 0-25-15,1-2-39 0,-1 1-84 16,0 1 50-16,-2-4-120 0</inkml:trace>
  <inkml:trace contextRef="#ctx0" brushRef="#br0" timeOffset="928">378 87 944 0,'-2'-10'184'16,"2"2"-104"-16,-1 6 118 0,0-2-212 16,1 4-8-16,-1 0-26 0,1 0-34 0,0 0-49 15,0 1-70-15,0 2 20 0,0 0-106 16</inkml:trace>
  <inkml:trace contextRef="#ctx0" brushRef="#br0" timeOffset="1146">353 155 650 0,'0'44'145'0,"-1"-39"-57"0,0-1 90 0,1 1-131 15,-2-5-1-15,1 2 0 16,1 0-5-16,0 1-5 0,0 1-11 0,0 9-17 16,1 45-5-16,1-35-3 0,-2 3-1 15,-2 1-3-15,0 1-9 0,-1 2-57 16,1-2-12-16,-1-3 1 0,-1-5 0 15,0-3-7-15,3-3-29 0,1-5-27 16,-1-4 37-16,1-3 2 0,4-2-23 0,-4-2-65 16</inkml:trace>
  <inkml:trace contextRef="#ctx0" brushRef="#br0" timeOffset="1448">544 29 408 0,'-1'-10'187'0,"2"5"-75"0,-1 3 33 15,1 1-85-15,-1 1-3 0,0-1-25 16,0 1-17-16,1 0 1 0,2 0 3 16,0 0 5-16,1 0 6 0,3 0 3 15,6 0 2-15,37 1-1 0,-38-1-4 16,0 0-8-16,-2 3-7 0,2 1-5 16,-3 1-3-16,2 4 3 0,-2 4 1 15,0 3 3-15,0 5 2 0,-1 3 0 16,-2 5 2-16,0 2 1 0,-8 2-5 0,1 3-4 15,0 3-1-15,-7 0-7 0,0 1-2 16,-1-3-2-16,1-3-1 0,2-2-8 16,1-8-7-16,0-4-4 0,0-5 0 15,1-5-7-15,1-2-16 0,1-3-20 16,0-1-23-16,0-3-13 0,0-1-84 16,1-1 29-16,0 0-75 0</inkml:trace>
  <inkml:trace contextRef="#ctx0" brushRef="#br0" timeOffset="1619">472 235 276 0,'-3'6'55'16,"-2"-1"-20"-16,4 0 45 0,-2 3-53 16,2-1 1-16,-2 4 1 0,-1 0 0 0,-2 6-1 15,1 4-10-15,1-1-13 0,-1 3-23 16,-2 4-38-16,2-2-31 0,0-3 20 15,5-5-82-15</inkml:trace>
  <inkml:trace contextRef="#ctx0" brushRef="#br0" timeOffset="1877">505 246 152 0,'3'-16'189'0,"-3"6"-35"15,0 2-20-15,0 4-12 0,-3 3-43 16,2 0-27-16,1-1-15 0,0 2-23 15,0 0-7-15,0 0 2 0,1 0 5 16,1 0 5-16,0 0 5 0,1 2 6 16,1-1 5-16,-1 0 2 0,3 1-2 0,6 0-3 15,39 14-4-15,-40-13-6 0,-3 3-5 16,1 0-7-16,-2 3-4 0,-1 4-2 16,-1 5 0-16,-2 3-1 0,-3 3 0 15,0-1 1-15,-5 2-5 0,1-1-7 16,-3-2-19-16,0-4-31 0,-1-2-51 15,0-5-75-15,-1 0 29 0,1-4-118 16</inkml:trace>
  <inkml:trace contextRef="#ctx0" brushRef="#br0" timeOffset="2186">456 286 477 0,'2'2'115'0,"0"-2"-45"0,-1 0 58 15,-1 0-96-15,0 0 0 0,2 0 3 16,-1 0 0-16,2 0-1 0,0 0-6 0,1 1-6 16,3 1-3-16,2 0-4 0,-3 1-10 15,3 1-13-15,36 25-13 0,-43-17-10 16,-4 5-17-16,0 0-23 0,-5 3-16 16,0 2-15-16,-4-1 1 0,-2 1 9 15,-1-4 10-15,4-5 30 0,1-2 45 16,1-4 41-16,2-2 43 0,3-3 34 0,1-2 16 15,2 0-1-15,0 0-11 0,0-1-19 16,0 0-20-16,1-1-27 0,0 1-25 16,2 0-14-16,1 0-3 0,3-1-5 15,10-2-29-15,41-8-43 0,-36 5-103 16,0 2 62-16,-1 0-135 0</inkml:trace>
  <inkml:trace contextRef="#ctx0" brushRef="#br0" timeOffset="2425">833 141 789 0,'2'0'135'0,"2"3"-89"0,-1 3 107 15,-3-6-169-15,1 3 2 0,2 1 5 16,2 5 9-16,8 13 8 0,20 40 8 15,-24-35 5-15,-1 0 1 0,-3 5 0 16,-2 1 0-16,-6 3-25 0,-3 2-9 16,-5 2-3-16,-3 4-31 0,-7-1-87 15,-2 1-43-15,-9-1 35 0,-4-3-130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6T07:01:17.5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 95 108 0,'-3'-2'77'0,"0"1"0"15,0 0 7-15,1 1-9 0,-1 0-4 0,1 1-6 16,-1 2-2-16,2 0-12 0,0 3-11 16,-1 9-10-16,-3 42-10 0,6-41-7 15,3 3-5-15,1-5-2 0,2 1-2 16,-1-1-2-16,2-3 1 0,2-4 1 15,-1-1 2-15,0-5 0 0,2-1 2 16,-1-3 0-16,2-4 1 0,-1-4-1 0,2-2 0 16,0-3-1-16,-1-4 1 0,-1 1 0 15,-3-3 1-15,-3 1 2 0,-1 1 2 16,-4 2 5-16,-4 0 3 0,-2 1 4 16,-2 0 5-16,-2 3 8 0,-2 1 3 15,-1 3-1-15,-1 1-5 0,1 2-3 16,-1 3-5-16,2 4-8 0,1 3-13 15,0 0-8-15,4 2-4 0,1 2-7 16,3 3-16-16,1 1-20 0,2-1-30 0,2 2-49 16,0-2-45-16,3-1 8 0,2 0-89 15</inkml:trace>
  <inkml:trace contextRef="#ctx0" brushRef="#br0" timeOffset="523">229 177 421 0,'-3'2'189'16,"-1"-1"-87"-16,1-1 42 0,1 0-58 0,0-1-62 15,1-1-4-15,1 0-7 0,0-1-5 16,1 1-4-16,2-2-5 0,1 0 0 15,2 0 0-15,5-2 0 0,36-24 1 16,-39 26 0-16,-3-2-1 0,0 2 0 16,0 0-1-16,1 3 0 0,-3 1-1 15,-3 0 0-15,0 0 1 0,2 0 1 16,-1 1 5-16,0 1 4 0,2 1 4 0,-1 1 2 16,2 4 2-16,1 3 1 0,21 41 1 15,-22-39 0-15,1-3-1 0,0 0 1 16,1-2-1-16,-1-2 0 0,0-2 0 15,1-2-2-15,2-1-2 0,1-2-2 16,0-3-3-16,1 0-2 0,2-1 0 16,-2-3-2-16,2 0-7 0,0-2-18 15,-3 0-32-15,0-1-53 0,-2 1-73 0,1-2 31 16,2 3-128-16</inkml:trace>
  <inkml:trace contextRef="#ctx0" brushRef="#br0" timeOffset="788">597 23 621 0,'36'-2'182'0,"-37"8"-55"0,-1 1 76 16,1 4-124-16,-2 1 1 0,0 6-6 0,-3 6-9 16,0 5-11-16,-3 5-16 0,0 5-16 15,0 3-15-15,0 6-27 0,-1 1-54 16,2 1-126-16,3 2-25 0,-3-2 10 16,2-4-201-16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6T07:01:22.0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57 331 787 0,'-2'2'166'0,"0"1"-111"0,2-1 104 16,-1-2-167-16,1 0-6 0,0 2-1 16,0 0-1-16,0 2 5 0,1 1 5 15,3 9 2-15,18 39 0 0,-14-41 2 16,2-2 1-16,2-2 1 0,-3-3 5 16,1-2 7-16,0-3 5 0,-1-5 6 15,2-2 3-15,-2-3 1 0,-2-3 2 16,2-4-4-16,-2-3-5 0,-1-2-3 0,-2 1-4 15,-1-1-2-15,-5 1-1 16,0 3-2-16,-3 3-5 0,-6 5-1 0,0 2-4 16,-2 3-3-16,-5 5-2 0,-1 5-3 15,-2 3 0-15,0 5 1 0,1 2-1 16,0 3-1-16,4 1-4 0,4-2-25 16,4 0-43-16,3 1-98 0,4-3 58 15,5 1-135-15</inkml:trace>
  <inkml:trace contextRef="#ctx0" brushRef="#br0" timeOffset="833">6745 1 978 0,'0'-2'204'0,"-1"1"-122"0,1 1 127 15,0 0-205-15,0 0 0 0,0 0-1 16,-2 1 0-16,1 1 3 0,0 0-1 0,-1 2 2 15,1 10-5-15,-9 47-4 0,2-38-1 16,-2 3-10-16,-2 4-19 0,1 3-26 16,-2 3-45-16,-3 2-112 0,2 0 53 15,1 1-129-15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6T07:01:38.6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0 436 80 0,'0'1'41'0,"0"0"2"0,0 0 10 16,0 1-6-16,0-1 1 0,0-1 3 15,0 0 1-15,2 0-2 0,-2 0-5 16,0 0-6-16,0 0-4 0,0 0-3 16,0 0-2-16,0 0-2 0,0 0-1 15,0 0-2-15,0 0 1 0,0 0 4 16,0 0 1-16,0 0-4 0,0 0-4 0,1-1-2 15,0-1-3-15,1 0-4 0,-1-1-9 16,0-1-5-16,1-1 0 0,0-1-1 16,2-6 2-16,19-39 0 0,-18 38-1 15,-1 2 1-15,0 1 0 0,0 1-1 16,0 0 1-16,-2 0-1 0,2 1 0 16,-1 2 0-16,1 1 0 0,-2 0-1 15,2-1 0-15,0 1 0 0,1 3-1 0,0-2-1 16,0 1 1-16,2 1-1 0,-1-1 1 15,2 1 0-15,0 0 1 0,0 1 1 16,1 0 1-16,-2 1 2 0,2-2 1 16,2 1 1-16,-1 1 1 0,-2 0 2 15,2-1 1-15,-1 2-2 0,-1-1 1 16,-1 1-2-16,0 1 0 0,-1-2-1 16,3 0-2-16,-2 1 0 0,2-1 0 0,-1 0-1 15,-1-1 0-15,2 1 1 0,0-2 0 16,0 0 0-16,0 1 0 0,0-2-1 15,-1 0 1-15,2 2-1 0,-2-2-1 16,0 1 0-16,-2 1 1 0,1-1-1 16,1 2-1-16,-2-1 2 0,0 0-1 15,1-1 2-15,-1 0 4 0,2-1 3 16,-2 1 4-16,2-3 3 0,-1-1 0 0,-2 1 2 16,0-2 1-16,1-1-2 0,0-1-4 15,-3 0-1-15,1-2-1 0,-1 2-1 16,-1-1-1-16,2 1-2 0,-2 0-2 15,-1 0 0-15,0 0-3 0,0 1-1 16,2-1-2-16,-2 2-1 0,2-1-1 16,0 0 1-16,2 0 0 0,-1 1-1 15,1 0 2-15,0 1 0 0,-1 2 0 0,0 0 1 16,-2 0 1-16,-2 3-1 0,0 0 2 16,0-1 1-16,0 1-1 0,0 0 1 15,0-1 1-15,0 1 0 0,0 0-5 16,0 0-1-16,-1-1 0 0,0 1 0 15,1 1-3-15,-2 0-4 0,2 0-2 16,0 0 2-16,0 0 1 0,0 0-1 16,0 0-1-16,0 1 2 0,0 1 2 0,0-1 1 15,2 1 1-15,-1 2 1 0,0 0-1 16,0 1 1-16,2 7 0 0,14 37 1 16,-15-39-1-16,1-1 1 0,0 0 0 15,-1-1-1-15,1-2 1 0,-1 0 0 16,1 0-1-16,1 0 1 0,0-2 0 15,-1 0 0-15,3 1 1 0,-3 0 1 16,1-1-1-16,-1-1 0 0,-3-3 1 0,0 0-1 16,1 1 1-16,0 1-1 0,1-1 0 15,-1 0 1-15,2 0-1 0,-1 2 0 16,1 0 1-16,-1-2 0 0,2 0 0 16,0 0 1-16,0 1 1 0,1-1-1 15,2 0 0-15,2 1 0 0,0-1 0 16,40 13 0-16,-40-13 0 0,0-1-1 15,1 2 1-15,-1-2 1 0,0 0-1 16,-1 0 0-16,-1 0 0 0,0 1 0 0,1-1 0 16,-1 0-1-16,0 0 1 0,1 1-1 15,-1-1 1-15,0 1-2 0,0-1 2 16,1 0 0-16,1 2-1 0,-2-2 1 16,0 1 0-16,0 0 0 0,1 1 1 15,-2-2 0-15,-1 2-1 0,-1-1 0 16,-4-1 0-16,1 0-1 0,1 0 0 15,0 0-1-15,1 2 1 0,1-1-1 0,-1 0 1 16,3 1-1-16,-1-1 2 0,1 1 0 16,-1 1-1-16,1 0 1 0,-1-1 0 15,0 1 0-15,0-1 1 0,0 1-1 16,-1 0 1-16,0-2 0 0,0 0-1 16,0 2-1-16,-1-1 1 0,1 1-1 15,0-1 0-15,0 1-1 0,0 0 0 16,0 0 0-16,-2 1 1 0,2 0-1 0,-1 0 1 15,1 1-1-15,-2 0 1 0,2 2-1 16,0-2 1-16,0 3 0 0,24 37-1 16,-25-37 2-16,-1-2-1 0,1 0 0 15,-3 0 1-15,1 0 0 0,-1 0-1 16,0 1 2-16,0-1-1 0,0 2-1 16,2 1 2-16,-2 1-1 0,0-1-1 15,1 2 2-15,-2-1-2 0,-1 0 0 0,1 1 0 16,1-2-1-16,0 0-1 0,0 2 0 15,1 1-1-15,1 0 0 0,0-1 1 16,1-1 1-16,-2 1-1 0,2-2 2 16,-1-3 1-16,-1 1 0 0,2-3 1 15,-3-4 0-15,0 0-8 0,0 0-19 16,0-2-58-16,0 0-102 0,0-2 65 16,0 0-146-16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6T07:01:43.5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1602 77 136 0,'-7'0'123'0,"4"-1"-31"15,1 0 4-15,1-1-8 0,0 1-35 16,1 0-12-16,0-1-9 0,0 0-11 16,1-1-8-16,2 1-9 0,-1-2-2 15,2 0-1-15,5-4 2 0,45-25 1 16,-38 26 1-16,0 3 0 0,0 2 0 15,2 2 0-15,-1 1 1 0,-2 2-1 0,-2 0 0 16,-3 5 0-16,-1 0 1 0,-2 2 1 16,-6-1 1-16,-4 3 1 0,-3 3 0 15,-7 3-6-15,-2 2-7 0,-6-1-9 16,-2 3-3-16,-2 2-2 0,1 1-1 16,1-2 1-16,2-5 4 0,4-1 8 15,2-4 6-15,5-3 2 0,2-5-1 16,4-2-1-16,1-3-2 0,3 1 0 15,0-2 0-15,0 0-1 0,2-2 1 0,0 0 1 16,2 0 1-16,3-3 1 0,9-8-1 16,42-28 1-16,-37 30-1 0,0 2 1 15,-1-2 0-15,-1 3 0 0,0 0 0 16,-3 1-1-16,-4 2-45 0,-2 1-52 16,-5 1 39-16,-2 3-77 0</inkml:trace>
  <inkml:trace contextRef="#ctx0" brushRef="#br0" timeOffset="218">1539 153 112 0,'2'9'25'0,"2"4"32"16,3 4 3-16,0 7-17 0,1 9 25 0,0 5 9 15,-3 3 6-15,-1 6-8 16,0 4-7-16,-4 2-4 0,-3-4-6 0,-3-1-22 15,-1-2-8-15,-2 1-6 0,1-5-7 16,1-2-4-16,-2-5-1 0,4-5-6 16,1-5-32-16,0-5-52 0,3-5-52 15,-2-7 31-15,3-7-130 0</inkml:trace>
  <inkml:trace contextRef="#ctx0" brushRef="#br0" timeOffset="400">1879 241 671 0,'1'-7'149'0,"-5"3"-86"0,-3 3 85 16,-5 5-142-16,-1 6-6 0,-2 3-4 16,-1 7-3-16,-2 4-16 0,-1 4-36 15,-2 3-89-15,2 3 57 0,1 1-111 16</inkml:trace>
  <inkml:trace contextRef="#ctx0" brushRef="#br0" timeOffset="884">1683 501 320 0,'3'0'70'0,"-2"0"-35"0,0 0 46 0,2 0-67 15,-1 1 0-15,1 2-1 0,0 1 1 16,0 4 1-16,4 7-4 0,11 40-4 15,-16-38-2-15,0-3-1 0,2-1-2 16,-2-2-5-16,1-2-5 0,-1-4-3 16,3-4-4-16,-1-4-6 0,-4 2-9 0,0-1-3 15,2-1 2-15,-1-1 4 0,2-1 2 16,2-7 4-16,23-43 7 0,-22 37 9 16,1 4 5-16,-3 0 6 0,-2 1 5 15,2 2 3-15,0 2 4 0,-1 3 2 16,2 3 8-16,-1 1 8 0,-4 0 6 15,1 1 4-15,2 0 3 0,0 0 5 16,3-1 1-16,3 1-4 0,3 0-5 0,44-8-8 16,-41 6-8-16,0 2-7 0,-4 0-5 15,-1 1-5-15,-1 0-3 0,-2 2-1 16,-6 1-1-16,-2 3 0 0,0-6-1 16,-1 3-2-16,-2 1-12 0,-5 9-14 15,-32 45-8-15,21-37-4 0,-1-1 0 16,-2-3 0-16,3-5 3 0,2-3 14 15,5-1 15-15,1-3 17 0,3-3 4 0,1-1 1 16,5-4-2-16,3 1-3 0,0 0-3 16,0 1-6-16,2-1-8 0,-1-1-4 15,1-1 0-15,2 0-1 0,9-5 1 16,44-24 2-16,-40 22 1 0,-1 1-15 16,0-1-48-16,-1-1-62 0,-2 2 46 15,1 1-112-15</inkml:trace>
  <inkml:trace contextRef="#ctx0" brushRef="#br0" timeOffset="1066">1912 452 207 0,'-41'-28'104'0,"39"28"-58"0,0 1 29 16,5 3-19-16,-4-4-41 0,1 1 3 0,0 1 3 15,0 0 1-15,0 3-3 0,0 12-6 16,3 42-4-16,-3-38-2 0,0 6-4 15,-2-1-16-15,1-3-43 0,1 0-32 16,0 2 25-16,0 0-87 0</inkml:trace>
  <inkml:trace contextRef="#ctx0" brushRef="#br0" timeOffset="1467">1794 710 299 0,'-48'-10'128'0,"39"10"-65"15,1 2 28-15,2 5-42 0,1-1-45 16,2 7-1-16,1 1-3 0,2 4-2 16,0 0-1-16,0 2 0 0,1-4-8 15,0 2-5-15,1-5-4 0,-1 0-1 0,0-5 0 16,0-2 1-16,2-2 1 0,-3-4 9 16,0-1 6-16,0 0 5 0,0-1 0 15,0 0 1-15,0-2-2 0,0-1-1 16,0-2-1-16,3-6 0 0,13-41-1 15,-8 36 0-15,2 3-1 0,2 1 2 16,3-1 0-16,0 2 3 0,1 1 5 16,2 0 5-16,0 2 8 0,2 1 8 0,-1 0 4 15,-1 1 4-15,1 1 2 0,0 1-3 16,-1 1-3-16,0 1-6 0,-4 1-4 16,3 2-4-16,-2 2-3 0,0 3-1 15,1 0 0-15,-1 3-1 0,-2 0-1 16,1 1-1-16,-3 0-1 0,-2 2 0 15,-4 0-1-15,-1 2-1 0,-3 1-4 16,-1 2-12-16,-2 3-20 0,-2 2-23 16,-4-2-26-16,-1 0-32 0,-1 0-16 0,-5-1-20 15,0-1-29-15</inkml:trace>
  <inkml:trace contextRef="#ctx0" brushRef="#br0" timeOffset="1613">1888 863 24 0,'-3'-4'16'0,"3"1"-17"0,2 0 6 0,-2 2-3 16,0-1-4-16,0 1-1 0,1 0 3 16,0-2 3-16,2 1 2 0,-1-1 1 15,2-1-1-15,0 0-3 0,1-1-9 16,3-1 4-16,38-41-9 0</inkml:trace>
  <inkml:trace contextRef="#ctx0" brushRef="#br0" timeOffset="1769">1998 712 197 0,'37'-38'204'0,"-38"38"-43"0,1 0-8 16,0 0-18-16,0 0-34 0,-2 0-27 15,2 0-25-15,0 0-17 0,-1 1-14 16,0 2-9-16,1 1-5 0,0 6-4 16,0 8-8-16,1 42-32 0,2-38-62 15,-1-1-60-15,2 0 37 0,1-3-147 16</inkml:trace>
  <inkml:trace contextRef="#ctx0" brushRef="#br0" timeOffset="2344">2197 375 684 0,'-1'0'137'0,"0"2"-86"15,1 6 92-15,0-8-146 0,0 3-4 16,0 1-12-16,0 3-16 0,0 7-19 16,10 39-31-16,-6-41-56 0,0-3-2 0,0-3-22 15,1-2-59-15</inkml:trace>
  <inkml:trace contextRef="#ctx0" brushRef="#br0" timeOffset="2540">2288 100 442 0,'-3'-10'110'0,"2"5"-50"16,-2 7 53-16,2 6-85 0,1 6-7 15,2 4 0-15,1 7-2 0,2 8-3 16,0 9-2-16,-1 1-2 0,1 4-4 16,-2 3-2-16,-3 4 0 0,0-1-2 15,-4-4 1-15,0-5-6 0,0-2-22 16,0-3-48-16,3-4-56 0,0-8 35 15,1-3-114-15</inkml:trace>
  <inkml:trace contextRef="#ctx0" brushRef="#br0" timeOffset="2731">2340 482 136 0,'5'-29'131'0,"-2"9"-36"0,2 6-6 15,0 7-14-15,-1 7-28 0,1 4-17 16,2 4-10-16,-1 3-11 0,1 4-3 0,-1 0-1 15,2 2 1-15,-3 0-1 0,2-1 0 16,-4-3 0-16,4-3-1 0,1-4-1 16,-3-2-1-16,0-6-2 0,5-3-24 15,-2-4-71-15,2-4-1 0,1 0 8 16,-1-2-111-16</inkml:trace>
  <inkml:trace contextRef="#ctx0" brushRef="#br0" timeOffset="2987">2562 157 378 0,'-5'-1'113'16,"1"1"-37"-16,-1 4 36 0,4-4-76 16,-1 2-6-16,1 2-4 0,-3 10-11 15,-11 47-6-15,11-37-4 0,0 3-2 16,-1 0-1-16,3-1-1 0,1-5-1 16,2-6 1-16,1-1 0 0,2-5 1 0,2-5 3 15,2-1 5-15,1-6 5 0,2-2 3 16,4 1 1-16,0-2 1 0,2-3 0 15,-2 0-2-15,2 1-7 0,0 0-3 16,-4 3-3-16,-2 1-3 0,0 0 1 16,-4 4-3-16,-2 2 0 0,-1 0-4 15,-1 1-17-15,-3-3-25 0,-1 1-49 0,-1 0-44 16,0 2 18-16,-1 1-105 0</inkml:trace>
  <inkml:trace contextRef="#ctx0" brushRef="#br0" timeOffset="3143">2550 486 97 0,'-5'7'111'15,"3"2"-31"-15,0 2 5 0,4-4 2 16,2 1-18-16,1 0-11 0,1-4-6 16,2 0-5-16,1-3-6 0,3-4-10 0,-2 1-10 15,1-3-6-15,1-1-5 0,2 1-4 16,-1-1-3-16,-1-1-4 0,-1 1-21 16,0 1-29-16,-4 0-41 0,1 0-25 15,-3 1 4-15,-1 0-92 0</inkml:trace>
  <inkml:trace contextRef="#ctx0" brushRef="#br0" timeOffset="3469">2674 406 46 0,'-22'-54'134'0,"17"41"-59"0,0 4-2 16,1 1 0-16,-1 5-3 0,1 5-33 16,0 4-3-16,2 7-2 0,-2 6-3 15,1 3-4-15,1 7-6 0,-1 3-5 16,0 3-4-16,1 2-2 0,1-1-1 15,-1-2-2-15,0-1-2 0,0-3-1 16,1-1-43-16,-1 1-46 0,-1-2 1 0,0-3 0 16,-2-4 1-16,0-2 0 0,-1-4 1 15,-3-4 44-15,1-9 60 0,-1-4 20 16,0-5 19-16,0-1 18 0,1-1 16 16,3-1 10-16,4 0 9 0,-1 1-6 15,5 1-13-15,3 2-12 0,3 0-16 16,2 1-15-16,2 0-10 0,-1 1-9 15,4 0-10-15,1 2-8 0,-2-1-7 0,2 1-5 16,1-1 0-16,0 1-2 0,1-2-3 16,-2 2-34-16,1 0-56 0,-1-1-65 15,2 1 41-15,-1-2-146 0</inkml:trace>
  <inkml:trace contextRef="#ctx0" brushRef="#br0" timeOffset="4021">3179 452 798 0,'-6'-14'240'16,"-1"-2"-135"-16,0 4 96 0,0 0-144 16,2 2-52-16,-1-1-2 0,2 2-2 15,0 2 0-15,0 0 0 0,0 1-1 0,2 3 0 16,-2 1-4-16,3 2-4 0,-1 0-3 16,0 0-1-16,-2 1-3 0,-1 1-3 15,-2 2-1-15,-6 7 0 0,-41 38 2 16,39-30 2-16,3 3 0 0,0-2 0 15,3 2 2-15,4 0 1 0,1-2 4 16,4-1 3-16,0-1 0 0,2-6 1 16,2-1 1-16,1-4-1 0,0-3 0 15,0-1-1-15,-1-4 0 0,-4 0-1 0,1 0 2 16,2-1 0-16,1 0 2 0,1-1 0 16,5-3 1-16,43-32 0 0,-41 23 2 15,-2-2 0-15,0 3 0 0,-3 0 3 16,-2 5-1-16,-3 1-1 0,2 4-1 15,-2 1-4-15,-1 3-3 0,-1 0-2 16,0 0-2-16,0 2 1 0,0-1 0 16,1 2 2-16,0 0 2 0,1 5 5 0,2 5 3 15,15 39 0-15,-14-41 2 0,-2-2-1 16,0-1 0-16,1 0 0 0,2-2-2 16,0 2 0-16,0-3 3 0,2 2-56 15,1-1-112-15,3 0 80 0,2-2-113 16</inkml:trace>
  <inkml:trace contextRef="#ctx0" brushRef="#br0" timeOffset="4972">3371 538 470 0,'3'-1'187'0,"0"0"-111"15,-1 0 55-15,1 1-73 0,-2 0-59 16,2 0-2-16,-1 0-2 0,1 1 3 0,-1 0 1 16,1 0 4-16,-1 1-36 0,1 0-97 15,0 1 67-15,-1 0-88 0</inkml:trace>
  <inkml:trace contextRef="#ctx0" brushRef="#br0" timeOffset="5135">3389 620 457 0,'11'40'175'0,"-7"-39"-104"0,-4 0 54 15,1-1-72-15,-1 0-54 0,0 0-4 16,0 0 1-16,1 0 1 0,0 2-20 16,2-1-72-16,1 0-29 0,1 0 29 15,3 1-128-15</inkml:trace>
  <inkml:trace contextRef="#ctx0" brushRef="#br0" timeOffset="7980">46 319 225 0,'0'0'51'0,"0"-1"-29"0,2 0 29 0,0 0-46 15,2-2-3-15,11-2-1 0,47-15 1 16,-37 14 0-16,-1-3 1 0,2-1-1 16,1-1 0-16,-2 0 1 0,-2-1-2 15,-4 2-26-15,-1-2-27 0,-4 3 21 16,-1 3-45-16</inkml:trace>
  <inkml:trace contextRef="#ctx0" brushRef="#br0" timeOffset="8183">240 135 160 0,'-40'-10'39'0,"42"10"-28"16,1 4 24-16,-1-2-29 16,-2-2-6-16,0 2 1 0,0-1 3 0,2 1 4 15,-1 4 2-15,0 8-1 0,6 46 2 16,-9-35-1-16,-3 2-1 0,-3 1-1 15,2 1-44-15,-4-1-8 0,-2-4 12 16,1-3-52-16</inkml:trace>
  <inkml:trace contextRef="#ctx0" brushRef="#br0" timeOffset="8580">49 439 280 0,'-40'-1'84'0,"39"0"-47"0,-1 3 33 16,2 3-55-16,0-5-9 0,0 2-4 16,0 2-2-16,0 2 0 0,0 13 0 0,0 42 1 15,2-43 0-15,-1-1-2 0,-1-2-7 16,2-3-6-16,0-4-4 0,2-3-2 16,-2-3 1-16,3 0-1 0,-5-4 2 15,2 1 6-15,-1 0 7 0,1-2 3 16,2-1 2-16,0-1 1 0,3-1 0 15,2-7 4-15,40-43 12 0,-42 40 10 0,1 1 8 16,1 1 5-16,-2 4 2 0,-2 2 3 16,5 3 3-16,0-1-6 0,2 0-5 15,2 1-4-15,3 0-1 0,5 0-3 16,1-2-3-16,1-3-5 0,2 0-6 16,0-2-5-16,1 2-4 0,-2-2-2 15,-1-1-1-15,-2 2-2 0,-3 2 1 16,-1 1 0-16,-1 3-1 0,-1 4 3 15,-4-1-1-15,-3 5 1 0,-2 1 0 0,-3 1-12 16,-5 4-29-16,-3 3-52 0,-4 0-39 16,-2 5 19-16,-3 1-119 0</inkml:trace>
  <inkml:trace contextRef="#ctx0" brushRef="#br0" timeOffset="9162">224 523 198 0,'3'0'40'0,"-1"0"-23"0,3 3 26 16,-5-3-41-16,0 0-1 0,2 1 1 15,-1 1 1-15,0 1 2 0,1 1 1 16,-1 0 2-16,0 0 0 0,0 1 2 16,-1 0 0-16,0 1 0 0,0 1 1 0,-1-1 0 15,0-1-1-15,0 1-2 0,-1-1-2 16,0-1-4-16,0-1-4 0,1 1-3 15,0-1-3-15,0 0-1 0,1-1-1 16,1-1 2-16,1 1 2 0,2-2 4 16,1 0 1-16,8 0 2 0,39-5 3 15,-43 2 8-15,0 0 6 0,-1 2 6 16,-5 0 3-16,-3 1 7 0,-1 0 5 0,0 0 0 16,0 1-5-16,-1 2-6 0,0 1-5 15,-2 1-2-15,-8 11-7 0,-33 40-5 16,30-38-2-16,-2-1-1 0,3-1-1 15,1 0 2-15,4-3-1 0,2-2-2 16,5-3-1-16,-1-3 0 0,5-1-2 16,0-5-2-16,-2 0-1 0,1-1 0 15,2 1 0-15,1-2 2 0,10-3 0 0,43-21 0 16,-39 15 2-16,-1 3-1 0,-3-2 1 16,2 3 1-16,-4 1 4 0,-2 1 5 15,-1 0 5-15,-1 2 3 0,0 1 3 16,-3 1 3-16,-1-1-1 0,0 2-4 15,-4 1-6-15,0 0-4 0,0 0-4 16,0 0-4-16,1 0-4 0,0 0 0 16,1 1 0-16,-1 0 0 0,2 2 0 15,-1-1 2-15,1 2-1 0,1 0 2 0,-1 1 0 16,1 0 0-16,0 1 1 0,0-3 1 16,0 1 2-16,0 0 2 0,-2 0 2 15,1-1-10-15,-1-1-29 0,0 0-79 16,-1-1-27-16,-1 0 20 0,0-1-147 15</inkml:trace>
  <inkml:trace contextRef="#ctx0" brushRef="#br0" timeOffset="9382">371 777 324 0,'-5'1'96'0,"-33"8"-55"0,38-9 40 16,2-1-60-16,0 4-19 0,-2-3-2 16,0 0 1-16,0 0-1 0,2 1-1 15,-1 1 1-15,1 2 1 0,1 1 0 16,5 13 1-16,20 42 0 0,-21-38 1 16,-2 3-84-16,0 0 51 0,-3 2-45 15</inkml:trace>
  <inkml:trace contextRef="#ctx0" brushRef="#br0" timeOffset="9603">388 1050 241 0,'-11'53'201'0,"6"-50"-60"0,-1-1 8 16,-2-3-25-16,0 0-39 0,-1-2-23 16,-2-2-16-16,0-2-13 0,0 0-9 15,-2-4-10-15,1 2-5 0,2-5 1 16,-2 1-2-16,3 2-2 0,3 0-2 16,3 1-4-16,2 2-4 0,2 2-1 15,2 2-3-15,3 0-3 0,3 0 2 16,0 2 2-16,3-3 2 0,1-1 3 0,-1 1 1 15,2-1 1-15,-1-3 2 0,0 1 0 16,-1-1 1-16,0 0 0 0,0 3 0 16,-1-2-2-16,0 1 1 0,-2 5-12 15,0-1-57-15,-2 3-93 0,2 1 63 16,-1 3-126-16</inkml:trace>
  <inkml:trace contextRef="#ctx0" brushRef="#br0" timeOffset="10360">631 433 653 0,'6'-9'158'16,"-1"0"-96"-16,0 4 82 0,1-2-132 16,2 2-18-16,0 0-3 0,2 1-1 0,3 1 1 15,1 2 2-15,0 0 2 0,-2 5 0 16,1 0 2-16,-3 1 3 0,0 1 1 16,-2 2 1-16,-3 0 2 0,-2 2 1 15,-2 2 1-15,-2-3 1 0,-2 2 1 16,-3 3 0-16,-3-1 2 0,-4 0-1 15,0 0 1-15,1-3 0 0,0-1-1 16,0 0-1-16,2-3-1 0,3-3-4 16,5 0-3-16,0 0-1 0,1-3-3 15,1 0-1-15,0 0 0 0,0 0-1 0,1 0 1 16,1 0 3-16,-1 0 0 0,1 0 0 16,1 0-2-16,0 0-10 0,1 0-10 15,-1 0-9-15,1-2-5 0,0 1-4 16,0 0 1-16,0-1 2 0,0 1 7 15,-2 0 11-15,1-2 6 0,-2 2 5 16,0 0 1-16,-1-1 1 0,-1 1 0 16,0 1 4-16,-2 1 1 0,1 1 6 0,-2 0 9 15,0 2 9-15,-1 1 8 0,-4 7 8 16,-20 39 6-16,26-39 3 0,-4 0 0 16,5-1-4-16,-1-2-6 0,-1-2-7 15,2-3-8-15,0 1-7 0,2-3-5 16,0-2-3-16,0 0-4 0,0 0-3 15,2 0 0-15,-1 0-1 0,1 0 1 16,4 0 0-16,10 0 0 0,42 2 1 0,-34-8 0 16,-3 3 1-16,3-1 0 0,-4 1-1 15,-3 1 0-15,0-1 2 0,-3 0-2 16,-2 2 0-16,-3 1 2 0,-3 0 0 16,-1 1 1-16,-1 2 1 0,-4-3 1 15,0 1 2-15,0 2 2 0,-1 1 1 16,-2 15-1-16,-7 47 0 0,2-38 0 0,-4 0-1 15,1 1 0-15,-1-5-2 0,2-2 0 16,0-5 1-16,1-7 1 0,1-1 1 16,0-6-5-16,3-2-19 0,0-3-31 15,-2-4-35-15,1-3-46 0,1-2-51 16,0-9-6-16,2 0-82 0</inkml:trace>
  <inkml:trace contextRef="#ctx0" brushRef="#br0" timeOffset="10708">939 355 559 0,'-1'-12'142'0,"1"0"-81"0,3 6 77 16,1 2-108-16,-1 0-14 0,1-1 1 15,1 3 4-15,1 2 10 0,-1 2 6 16,0-1 0-16,-1 2 4 0,-4-3 4 15,0 0 2-15,1 0 0 0,0 1-7 16,1 1-5-16,-1 2-3 0,1 7-5 16,4 12-6-16,9 41-2 0,-11-33-4 15,0 4-2-15,0 2-2 0,0 3-1 16,-1 7-3-16,3 3-1 0,-1 1-1 0,0 1-1 16,0-2 1-16,-1-3 0 0,0-3-1 15,-2-6 1-15,0-6 0 0,-1-3 0 16,-1-7 1-16,-1-3 1 0,1-4-1 15,0-3-1-15,0-4-8 0,-2-4-17 16,4-3-29-16,-2-1-53 0,-2-1-70 16,1-1-54-16,0 0 3 0,0-1-139 15</inkml:trace>
  <inkml:trace contextRef="#ctx0" brushRef="#br0" timeOffset="11405">448 1067 268 0,'-5'-5'106'0,"0"1"-25"0,1 0 19 15,0 0-48-15,2 2-21 0,-1-1-7 16,1 0-5-16,0 2-10 0,1 0-9 16,0 1-1-16,1 0 1 0,0 0 1 15,0 1 2-15,0 0 1 0,0 2 0 16,1 0 2-16,0-1 0 0,-1 2 0 16,0 0 0-16,0 0-2 0,0 0-1 0,0 1-20 15,0 1-52-15,0 3-37 0,-1 2 28 16,-2 38-102-16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customXml" Target="../ink/ink6.xml"/><Relationship Id="rId18" Type="http://schemas.openxmlformats.org/officeDocument/2006/relationships/image" Target="../media/image25.emf"/><Relationship Id="rId26" Type="http://schemas.openxmlformats.org/officeDocument/2006/relationships/image" Target="../media/image29.emf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33.emf"/><Relationship Id="rId42" Type="http://schemas.openxmlformats.org/officeDocument/2006/relationships/image" Target="../media/image37.emf"/><Relationship Id="rId7" Type="http://schemas.openxmlformats.org/officeDocument/2006/relationships/customXml" Target="../ink/ink3.xml"/><Relationship Id="rId12" Type="http://schemas.openxmlformats.org/officeDocument/2006/relationships/image" Target="../media/image22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5.emf"/><Relationship Id="rId2" Type="http://schemas.openxmlformats.org/officeDocument/2006/relationships/image" Target="../media/image17.png"/><Relationship Id="rId16" Type="http://schemas.openxmlformats.org/officeDocument/2006/relationships/image" Target="../media/image24.emf"/><Relationship Id="rId20" Type="http://schemas.openxmlformats.org/officeDocument/2006/relationships/image" Target="../media/image26.emf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customXml" Target="../ink/ink5.xml"/><Relationship Id="rId24" Type="http://schemas.openxmlformats.org/officeDocument/2006/relationships/image" Target="../media/image28.emf"/><Relationship Id="rId32" Type="http://schemas.openxmlformats.org/officeDocument/2006/relationships/image" Target="../media/image32.emf"/><Relationship Id="rId37" Type="http://schemas.openxmlformats.org/officeDocument/2006/relationships/customXml" Target="../ink/ink18.xml"/><Relationship Id="rId40" Type="http://schemas.openxmlformats.org/officeDocument/2006/relationships/image" Target="../media/image36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0.emf"/><Relationship Id="rId36" Type="http://schemas.openxmlformats.org/officeDocument/2006/relationships/image" Target="../media/image34.emf"/><Relationship Id="rId10" Type="http://schemas.openxmlformats.org/officeDocument/2006/relationships/image" Target="../media/image21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8.emf"/><Relationship Id="rId9" Type="http://schemas.openxmlformats.org/officeDocument/2006/relationships/customXml" Target="../ink/ink4.xml"/><Relationship Id="rId14" Type="http://schemas.openxmlformats.org/officeDocument/2006/relationships/image" Target="../media/image23.emf"/><Relationship Id="rId22" Type="http://schemas.openxmlformats.org/officeDocument/2006/relationships/image" Target="../media/image27.emf"/><Relationship Id="rId27" Type="http://schemas.openxmlformats.org/officeDocument/2006/relationships/customXml" Target="../ink/ink13.xml"/><Relationship Id="rId30" Type="http://schemas.openxmlformats.org/officeDocument/2006/relationships/image" Target="../media/image31.emf"/><Relationship Id="rId35" Type="http://schemas.openxmlformats.org/officeDocument/2006/relationships/customXml" Target="../ink/ink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57417" y="4076900"/>
            <a:ext cx="9258834" cy="1353927"/>
          </a:xfrm>
        </p:spPr>
        <p:txBody>
          <a:bodyPr/>
          <a:lstStyle/>
          <a:p>
            <a:r>
              <a:rPr lang="en-US" altLang="zh-CN" sz="2800"/>
              <a:t>H-Tree: An Efficient Index Structure for Event Matching    	in Content-Based Publish/Subscribe Systems</a:t>
            </a:r>
            <a:endParaRPr lang="zh-CN" altLang="en-US" sz="28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28650" y="5230027"/>
            <a:ext cx="7886700" cy="907649"/>
          </a:xfrm>
        </p:spPr>
        <p:txBody>
          <a:bodyPr/>
          <a:lstStyle/>
          <a:p>
            <a:pPr marL="0" indent="0">
              <a:lnSpc>
                <a:spcPts val="0"/>
              </a:lnSpc>
              <a:buNone/>
            </a:pPr>
            <a:r>
              <a:rPr lang="zh-CN" altLang="en-US" sz="2000"/>
              <a:t>石望华</a:t>
            </a:r>
            <a:endParaRPr lang="en-US" altLang="zh-CN" sz="2000"/>
          </a:p>
          <a:p>
            <a:r>
              <a:rPr lang="en-US" altLang="zh-CN" sz="2000"/>
              <a:t>2020</a:t>
            </a:r>
            <a:r>
              <a:rPr lang="zh-CN" altLang="en-US" sz="2000"/>
              <a:t>年</a:t>
            </a:r>
            <a:r>
              <a:rPr lang="en-US" altLang="zh-CN" sz="2000"/>
              <a:t>10</a:t>
            </a:r>
            <a:r>
              <a:rPr lang="zh-CN" altLang="en-US" sz="2000"/>
              <a:t>月</a:t>
            </a:r>
            <a:r>
              <a:rPr lang="en-US" altLang="zh-CN" sz="2000"/>
              <a:t>11</a:t>
            </a:r>
            <a:r>
              <a:rPr lang="zh-CN" altLang="en-US" sz="2000"/>
              <a:t>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Most existing matching algorithms:</a:t>
            </a:r>
          </a:p>
          <a:p>
            <a:pPr marL="0" indent="0">
              <a:buNone/>
            </a:pPr>
            <a:r>
              <a:rPr lang="en-US" altLang="zh-CN"/>
              <a:t>        1. </a:t>
            </a:r>
            <a:r>
              <a:rPr lang="en-US" altLang="zh-CN" sz="1800"/>
              <a:t>identifying satisfied constraints</a:t>
            </a:r>
          </a:p>
          <a:p>
            <a:pPr marL="0" indent="0">
              <a:buNone/>
            </a:pPr>
            <a:r>
              <a:rPr lang="en-US" altLang="zh-CN" sz="1800"/>
              <a:t>         2. picking out matched subscriptions</a:t>
            </a:r>
          </a:p>
          <a:p>
            <a:r>
              <a:rPr lang="en-US" altLang="zh-CN"/>
              <a:t>Disadvantage: waste much time on processing partially matched subscriptions.</a:t>
            </a:r>
          </a:p>
          <a:p>
            <a:r>
              <a:rPr lang="en-US" altLang="zh-CN"/>
              <a:t>H-Tree: a combination of hash lists and hash chaining.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3.1 Overview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4D4585-9541-4D7B-BB22-29F31A245D52}"/>
              </a:ext>
            </a:extLst>
          </p:cNvPr>
          <p:cNvSpPr txBox="1"/>
          <p:nvPr/>
        </p:nvSpPr>
        <p:spPr>
          <a:xfrm>
            <a:off x="861703" y="4557982"/>
            <a:ext cx="1067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bucket0</a:t>
            </a:r>
            <a:endParaRPr lang="zh-CN" altLang="en-US" sz="1600"/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564F9A6B-8E59-420C-BD58-D54393016DE4}"/>
              </a:ext>
            </a:extLst>
          </p:cNvPr>
          <p:cNvSpPr/>
          <p:nvPr/>
        </p:nvSpPr>
        <p:spPr>
          <a:xfrm>
            <a:off x="677969" y="4557982"/>
            <a:ext cx="1191852" cy="2049194"/>
          </a:xfrm>
          <a:prstGeom prst="can">
            <a:avLst>
              <a:gd name="adj" fmla="val 30736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991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C535872-5112-4F1A-85EC-7E6CE8764A98}"/>
              </a:ext>
            </a:extLst>
          </p:cNvPr>
          <p:cNvCxnSpPr/>
          <p:nvPr/>
        </p:nvCxnSpPr>
        <p:spPr>
          <a:xfrm flipH="1">
            <a:off x="1606609" y="4727259"/>
            <a:ext cx="666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AC52BEF-CDCF-455F-AC0A-0930380EFF3D}"/>
              </a:ext>
            </a:extLst>
          </p:cNvPr>
          <p:cNvCxnSpPr>
            <a:cxnSpLocks/>
          </p:cNvCxnSpPr>
          <p:nvPr/>
        </p:nvCxnSpPr>
        <p:spPr>
          <a:xfrm flipH="1">
            <a:off x="1458198" y="5400952"/>
            <a:ext cx="814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2AFFE6D-DBD3-456A-A8C0-ABCB5556D0AE}"/>
              </a:ext>
            </a:extLst>
          </p:cNvPr>
          <p:cNvSpPr txBox="1"/>
          <p:nvPr/>
        </p:nvSpPr>
        <p:spPr>
          <a:xfrm>
            <a:off x="2273181" y="4542593"/>
            <a:ext cx="126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bucketID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EF3D68-3A8D-46FE-8D0C-448DA2D01841}"/>
              </a:ext>
            </a:extLst>
          </p:cNvPr>
          <p:cNvSpPr txBox="1"/>
          <p:nvPr/>
        </p:nvSpPr>
        <p:spPr>
          <a:xfrm>
            <a:off x="2273181" y="5172322"/>
            <a:ext cx="166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Subscription ID</a:t>
            </a:r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636C308-D2DC-4C12-9832-2D2DB605E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611" y="4733100"/>
            <a:ext cx="3543300" cy="1247775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EF57729-95CB-43F0-A845-DCB81FC63277}"/>
              </a:ext>
            </a:extLst>
          </p:cNvPr>
          <p:cNvCxnSpPr>
            <a:cxnSpLocks/>
          </p:cNvCxnSpPr>
          <p:nvPr/>
        </p:nvCxnSpPr>
        <p:spPr>
          <a:xfrm flipH="1">
            <a:off x="6689932" y="5879517"/>
            <a:ext cx="1129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38A818A-F42C-49F6-8D6A-C1805475558A}"/>
              </a:ext>
            </a:extLst>
          </p:cNvPr>
          <p:cNvSpPr txBox="1"/>
          <p:nvPr/>
        </p:nvSpPr>
        <p:spPr>
          <a:xfrm>
            <a:off x="7833642" y="5694851"/>
            <a:ext cx="126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cell ID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5F0A00-BCA3-4530-8611-1B6101EB2C18}"/>
              </a:ext>
            </a:extLst>
          </p:cNvPr>
          <p:cNvSpPr txBox="1"/>
          <p:nvPr/>
        </p:nvSpPr>
        <p:spPr>
          <a:xfrm>
            <a:off x="3290132" y="6127334"/>
            <a:ext cx="229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sub0: {(a1,0.26,0,30)}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4D05EED-0969-468A-94EB-15CF76C36BB5}"/>
              </a:ext>
            </a:extLst>
          </p:cNvPr>
          <p:cNvSpPr txBox="1"/>
          <p:nvPr/>
        </p:nvSpPr>
        <p:spPr>
          <a:xfrm>
            <a:off x="5588950" y="6127334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a1 center: 0.28</a:t>
            </a:r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90136E6-15CF-433B-B1D9-C27E91AA6F5A}"/>
              </a:ext>
            </a:extLst>
          </p:cNvPr>
          <p:cNvCxnSpPr>
            <a:cxnSpLocks/>
          </p:cNvCxnSpPr>
          <p:nvPr/>
        </p:nvCxnSpPr>
        <p:spPr>
          <a:xfrm>
            <a:off x="5426580" y="6312000"/>
            <a:ext cx="230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B9E33C0-607C-45C1-A6A2-93632DA33304}"/>
              </a:ext>
            </a:extLst>
          </p:cNvPr>
          <p:cNvCxnSpPr>
            <a:stCxn id="22" idx="3"/>
          </p:cNvCxnSpPr>
          <p:nvPr/>
        </p:nvCxnSpPr>
        <p:spPr>
          <a:xfrm>
            <a:off x="7195480" y="6312000"/>
            <a:ext cx="287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7965CE9-2040-4CAD-8875-378889DFC955}"/>
              </a:ext>
            </a:extLst>
          </p:cNvPr>
          <p:cNvSpPr/>
          <p:nvPr/>
        </p:nvSpPr>
        <p:spPr>
          <a:xfrm>
            <a:off x="7482911" y="6127334"/>
            <a:ext cx="1264778" cy="321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放入</a:t>
            </a:r>
            <a:r>
              <a:rPr lang="en-US" altLang="zh-CN">
                <a:solidFill>
                  <a:schemeClr val="tx1"/>
                </a:solidFill>
              </a:rPr>
              <a:t>cell0</a:t>
            </a:r>
            <a:r>
              <a:rPr lang="zh-CN" altLang="en-US">
                <a:solidFill>
                  <a:schemeClr val="tx1"/>
                </a:solidFill>
              </a:rPr>
              <a:t>对应的桶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5BB335F-7DF6-4408-BE33-F25DBE59514A}"/>
              </a:ext>
            </a:extLst>
          </p:cNvPr>
          <p:cNvCxnSpPr>
            <a:cxnSpLocks/>
          </p:cNvCxnSpPr>
          <p:nvPr/>
        </p:nvCxnSpPr>
        <p:spPr>
          <a:xfrm flipH="1" flipV="1">
            <a:off x="4238714" y="6449198"/>
            <a:ext cx="162370" cy="15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0A45FBE2-ED3E-4731-86CE-A3187A6AEF35}"/>
              </a:ext>
            </a:extLst>
          </p:cNvPr>
          <p:cNvSpPr/>
          <p:nvPr/>
        </p:nvSpPr>
        <p:spPr>
          <a:xfrm>
            <a:off x="3535752" y="6446244"/>
            <a:ext cx="3473509" cy="321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indexed attribute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68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7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-51126" y="1086897"/>
            <a:ext cx="7138298" cy="574183"/>
          </a:xfrm>
        </p:spPr>
        <p:txBody>
          <a:bodyPr>
            <a:noAutofit/>
          </a:bodyPr>
          <a:lstStyle/>
          <a:p>
            <a:r>
              <a:rPr lang="en-US" altLang="zh-CN" sz="1800"/>
              <a:t>An illustration of subscription pre-processing and event matching</a:t>
            </a:r>
            <a:endParaRPr lang="zh-CN" altLang="en-US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6DEF8B-EDE9-4269-B6CB-6611583FF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58" y="1862192"/>
            <a:ext cx="5717735" cy="3844763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3C8020E-8762-4376-BD2F-54F23B64018B}"/>
              </a:ext>
            </a:extLst>
          </p:cNvPr>
          <p:cNvCxnSpPr>
            <a:cxnSpLocks/>
          </p:cNvCxnSpPr>
          <p:nvPr/>
        </p:nvCxnSpPr>
        <p:spPr>
          <a:xfrm flipH="1">
            <a:off x="3401227" y="2307364"/>
            <a:ext cx="233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EB21C6A8-7058-46DE-8B90-F5D57E7769A8}"/>
              </a:ext>
            </a:extLst>
          </p:cNvPr>
          <p:cNvSpPr/>
          <p:nvPr/>
        </p:nvSpPr>
        <p:spPr>
          <a:xfrm>
            <a:off x="3634819" y="2097374"/>
            <a:ext cx="187436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indexed attribute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E36BBC-22EA-4437-A130-0466D4C44D42}"/>
              </a:ext>
            </a:extLst>
          </p:cNvPr>
          <p:cNvSpPr txBox="1"/>
          <p:nvPr/>
        </p:nvSpPr>
        <p:spPr>
          <a:xfrm>
            <a:off x="1100947" y="3134444"/>
            <a:ext cx="71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cell0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901D6EF-B758-43D9-8EAF-916C2C33C77E}"/>
              </a:ext>
            </a:extLst>
          </p:cNvPr>
          <p:cNvSpPr txBox="1"/>
          <p:nvPr/>
        </p:nvSpPr>
        <p:spPr>
          <a:xfrm>
            <a:off x="2165508" y="3365742"/>
            <a:ext cx="72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cell1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110C3A3-4519-41C7-94F8-9C57468215E6}"/>
              </a:ext>
            </a:extLst>
          </p:cNvPr>
          <p:cNvSpPr txBox="1"/>
          <p:nvPr/>
        </p:nvSpPr>
        <p:spPr>
          <a:xfrm>
            <a:off x="3330300" y="3495231"/>
            <a:ext cx="72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cell2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D6B4FA-0ABF-4DDD-984D-C7E71A0637D6}"/>
              </a:ext>
            </a:extLst>
          </p:cNvPr>
          <p:cNvSpPr txBox="1"/>
          <p:nvPr/>
        </p:nvSpPr>
        <p:spPr>
          <a:xfrm>
            <a:off x="4467245" y="3503776"/>
            <a:ext cx="93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cell3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29F19-017B-48AA-9771-71DCFF9CFD3C}"/>
              </a:ext>
            </a:extLst>
          </p:cNvPr>
          <p:cNvSpPr txBox="1"/>
          <p:nvPr/>
        </p:nvSpPr>
        <p:spPr>
          <a:xfrm>
            <a:off x="391658" y="4374386"/>
            <a:ext cx="53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cell0</a:t>
            </a:r>
            <a:endParaRPr lang="zh-CN" altLang="en-US" sz="14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E4EB239-7226-4256-8A78-A1EE74CA445F}"/>
              </a:ext>
            </a:extLst>
          </p:cNvPr>
          <p:cNvSpPr txBox="1"/>
          <p:nvPr/>
        </p:nvSpPr>
        <p:spPr>
          <a:xfrm>
            <a:off x="1401541" y="4476131"/>
            <a:ext cx="719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cell3</a:t>
            </a:r>
            <a:endParaRPr lang="zh-CN" altLang="en-US" sz="140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50F191F-525D-4D92-96FD-C4BDC0F5072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572000" y="2466706"/>
            <a:ext cx="728101" cy="131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985F9D7C-A8EA-49B2-A842-28FE232D4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715" y="1549783"/>
            <a:ext cx="3201066" cy="270448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EAFC88B-DE2D-487D-88E9-ADF64769E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61" y="4476131"/>
            <a:ext cx="2765451" cy="973855"/>
          </a:xfrm>
          <a:prstGeom prst="rect">
            <a:avLst/>
          </a:prstGeom>
        </p:spPr>
      </p:pic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5E9B62E-7828-4126-B8F9-2C9600EDB7E4}"/>
              </a:ext>
            </a:extLst>
          </p:cNvPr>
          <p:cNvCxnSpPr/>
          <p:nvPr/>
        </p:nvCxnSpPr>
        <p:spPr>
          <a:xfrm>
            <a:off x="391658" y="1692067"/>
            <a:ext cx="0" cy="34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07978AD6-54BF-4E0C-83E0-FDECCB236AED}"/>
              </a:ext>
            </a:extLst>
          </p:cNvPr>
          <p:cNvSpPr/>
          <p:nvPr/>
        </p:nvSpPr>
        <p:spPr>
          <a:xfrm>
            <a:off x="158899" y="2017162"/>
            <a:ext cx="242195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Chaining</a:t>
            </a:r>
            <a:endParaRPr lang="zh-CN" altLang="en-US" sz="36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0A6CFB5-7508-4BC1-B261-278C9F341D7B}"/>
              </a:ext>
            </a:extLst>
          </p:cNvPr>
          <p:cNvSpPr txBox="1"/>
          <p:nvPr/>
        </p:nvSpPr>
        <p:spPr>
          <a:xfrm>
            <a:off x="391657" y="6019364"/>
            <a:ext cx="755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结论：事件</a:t>
            </a:r>
            <a:r>
              <a:rPr lang="en-US" altLang="zh-CN"/>
              <a:t>e1</a:t>
            </a:r>
            <a:r>
              <a:rPr lang="zh-CN" altLang="en-US"/>
              <a:t>与</a:t>
            </a:r>
            <a:r>
              <a:rPr lang="en-US" altLang="zh-CN"/>
              <a:t>1</a:t>
            </a:r>
            <a:r>
              <a:rPr lang="zh-CN" altLang="en-US"/>
              <a:t>号订阅者相匹配，</a:t>
            </a:r>
            <a:r>
              <a:rPr lang="en-US" altLang="zh-CN"/>
              <a:t>broker</a:t>
            </a:r>
            <a:r>
              <a:rPr lang="zh-CN" altLang="en-US"/>
              <a:t>把事件</a:t>
            </a:r>
            <a:r>
              <a:rPr lang="en-US" altLang="zh-CN"/>
              <a:t>e1</a:t>
            </a:r>
            <a:r>
              <a:rPr lang="zh-CN" altLang="en-US"/>
              <a:t>转发给</a:t>
            </a:r>
            <a:r>
              <a:rPr lang="en-US" altLang="zh-CN"/>
              <a:t>1</a:t>
            </a:r>
            <a:r>
              <a:rPr lang="zh-CN" altLang="en-US"/>
              <a:t>号订阅者</a:t>
            </a:r>
          </a:p>
        </p:txBody>
      </p:sp>
      <p:sp>
        <p:nvSpPr>
          <p:cNvPr id="41" name="标题 2">
            <a:extLst>
              <a:ext uri="{FF2B5EF4-FFF2-40B4-BE49-F238E27FC236}">
                <a16:creationId xmlns:a16="http://schemas.microsoft.com/office/drawing/2014/main" id="{096353DB-5A80-4EA2-B9D5-1781487858AF}"/>
              </a:ext>
            </a:extLst>
          </p:cNvPr>
          <p:cNvSpPr txBox="1">
            <a:spLocks/>
          </p:cNvSpPr>
          <p:nvPr/>
        </p:nvSpPr>
        <p:spPr>
          <a:xfrm>
            <a:off x="0" y="726343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3.1 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10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2" y="2394494"/>
            <a:ext cx="8372163" cy="49214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/>
              <a:t>Select indexed attributes to from the events’ attributes.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/>
              <a:t>The value domain of each indexed attribute is divided into cells on which a </a:t>
            </a:r>
            <a:r>
              <a:rPr lang="en-US" altLang="zh-CN" b="1"/>
              <a:t>hash list </a:t>
            </a:r>
            <a:r>
              <a:rPr lang="en-US" altLang="zh-CN"/>
              <a:t>is built.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/>
              <a:t>The hash lists realized on all indexed attributes are </a:t>
            </a:r>
            <a:r>
              <a:rPr lang="en-US" altLang="zh-CN" b="1"/>
              <a:t>chained</a:t>
            </a:r>
            <a:r>
              <a:rPr lang="en-US" altLang="zh-CN"/>
              <a:t> into a hash tree.</a:t>
            </a:r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3.1 Overview</a:t>
            </a:r>
            <a:endParaRPr lang="zh-CN" altLang="en-US" dirty="0"/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0BEA968A-FF62-4686-B372-C532530B3F64}"/>
              </a:ext>
            </a:extLst>
          </p:cNvPr>
          <p:cNvSpPr txBox="1">
            <a:spLocks/>
          </p:cNvSpPr>
          <p:nvPr/>
        </p:nvSpPr>
        <p:spPr>
          <a:xfrm>
            <a:off x="494023" y="1820311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The construction of H-Tree</a:t>
            </a:r>
            <a:r>
              <a:rPr lang="zh-CN" altLang="en-US" sz="2800"/>
              <a:t>：</a:t>
            </a:r>
            <a:r>
              <a:rPr lang="en-US" altLang="zh-CN" sz="2800"/>
              <a:t> </a:t>
            </a:r>
            <a:endParaRPr lang="zh-CN" altLang="en-US" sz="28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D330921-360B-41BA-B0EB-22877E1FD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09" y="4523328"/>
            <a:ext cx="5019675" cy="20764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066BB68-D7D0-46A4-AB5E-E6271587C9CA}"/>
              </a:ext>
            </a:extLst>
          </p:cNvPr>
          <p:cNvSpPr txBox="1"/>
          <p:nvPr/>
        </p:nvSpPr>
        <p:spPr>
          <a:xfrm>
            <a:off x="6905002" y="5093293"/>
            <a:ext cx="941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k&lt;=m</a:t>
            </a:r>
          </a:p>
          <a:p>
            <a:r>
              <a:rPr lang="en-US" altLang="zh-CN"/>
              <a:t>l&lt;=m</a:t>
            </a:r>
          </a:p>
          <a:p>
            <a:r>
              <a:rPr lang="en-US" altLang="zh-CN"/>
              <a:t>1/c&gt;=w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4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1" y="2657799"/>
            <a:ext cx="8094502" cy="49214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/>
              <a:t>优先选择受欢迎的属性：对在属性上有取值要求的订阅者数量进行排序，选择排名前 </a:t>
            </a:r>
            <a:r>
              <a:rPr lang="en-US" altLang="zh-CN" sz="1800"/>
              <a:t>l </a:t>
            </a:r>
            <a:r>
              <a:rPr lang="zh-CN" altLang="en-US" sz="1800"/>
              <a:t>的 </a:t>
            </a:r>
            <a:r>
              <a:rPr lang="en-US" altLang="zh-CN" sz="1800"/>
              <a:t>l </a:t>
            </a:r>
            <a:r>
              <a:rPr lang="zh-CN" altLang="en-US" sz="1800"/>
              <a:t>个属性进行</a:t>
            </a:r>
            <a:r>
              <a:rPr lang="en-US" altLang="zh-CN" sz="1800"/>
              <a:t>indexed</a:t>
            </a:r>
            <a:r>
              <a:rPr lang="zh-CN" altLang="en-US" sz="1800"/>
              <a:t>；</a:t>
            </a:r>
            <a:endParaRPr lang="en-US" altLang="zh-CN" sz="180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/>
              <a:t>优先考虑（窄的取值区间的订阅者数量多）的属性：取值区间越窄越好，这样可以划分出更多的</a:t>
            </a:r>
            <a:r>
              <a:rPr lang="en-US" altLang="zh-CN" sz="1800"/>
              <a:t>cell</a:t>
            </a:r>
            <a:r>
              <a:rPr lang="zh-CN" altLang="en-US" sz="1800"/>
              <a:t>，</a:t>
            </a:r>
            <a:r>
              <a:rPr lang="en-US" altLang="zh-CN" sz="1800"/>
              <a:t>cw&lt;=1</a:t>
            </a:r>
            <a:r>
              <a:rPr lang="zh-CN" altLang="en-US" sz="1800"/>
              <a:t>；</a:t>
            </a:r>
            <a:endParaRPr lang="en-US" altLang="zh-CN" sz="180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/>
              <a:t>Indexed attributes</a:t>
            </a:r>
            <a:r>
              <a:rPr lang="zh-CN" altLang="en-US" sz="1800"/>
              <a:t>的先后顺序不影响性能，相似的订阅还是在同一个桶里；</a:t>
            </a:r>
            <a:endParaRPr lang="en-US" altLang="zh-CN" sz="180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/>
              <a:t>Indexed attributes</a:t>
            </a:r>
            <a:r>
              <a:rPr lang="zh-CN" altLang="en-US" sz="1800"/>
              <a:t>的个数受限于</a:t>
            </a:r>
            <a:r>
              <a:rPr lang="en-US" altLang="zh-CN" sz="1800"/>
              <a:t>memory size</a:t>
            </a:r>
            <a:r>
              <a:rPr lang="zh-CN" altLang="en-US" sz="1800"/>
              <a:t>，据实验，每增加一个</a:t>
            </a:r>
            <a:r>
              <a:rPr lang="en-US" altLang="zh-CN" sz="1800"/>
              <a:t>indexed attribute </a:t>
            </a:r>
            <a:r>
              <a:rPr lang="zh-CN" altLang="en-US" sz="1800"/>
              <a:t>匹配时间减少</a:t>
            </a:r>
            <a:r>
              <a:rPr lang="en-US" altLang="zh-CN" sz="1800"/>
              <a:t>35%</a:t>
            </a:r>
            <a:r>
              <a:rPr lang="zh-CN" altLang="en-US" sz="1800"/>
              <a:t>。</a:t>
            </a:r>
            <a:endParaRPr lang="en-US" altLang="zh-CN" sz="1800"/>
          </a:p>
          <a:p>
            <a:pPr marL="457200" indent="-457200">
              <a:buFont typeface="+mj-lt"/>
              <a:buAutoNum type="arabicPeriod"/>
            </a:pPr>
            <a:endParaRPr lang="en-US" altLang="zh-CN" sz="1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3.2 Selection of Indexed Attributes</a:t>
            </a:r>
            <a:endParaRPr lang="zh-CN" altLang="en-US" dirty="0"/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0BEA968A-FF62-4686-B372-C532530B3F64}"/>
              </a:ext>
            </a:extLst>
          </p:cNvPr>
          <p:cNvSpPr txBox="1">
            <a:spLocks/>
          </p:cNvSpPr>
          <p:nvPr/>
        </p:nvSpPr>
        <p:spPr>
          <a:xfrm>
            <a:off x="494021" y="1730580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Give</a:t>
            </a:r>
            <a:r>
              <a:rPr lang="zh-CN" altLang="en-US" sz="2800"/>
              <a:t> </a:t>
            </a:r>
            <a:r>
              <a:rPr lang="en-US" altLang="zh-CN" sz="2800"/>
              <a:t>four heuristic rules: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24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4749" y="1871585"/>
                <a:ext cx="8094502" cy="40121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sz="2800" b="1"/>
                  <a:t>1. Cell</a:t>
                </a:r>
                <a:r>
                  <a:rPr lang="zh-CN" altLang="en-US" sz="2800" b="1"/>
                  <a:t>划分规则</a:t>
                </a:r>
                <a:endParaRPr lang="en-US" altLang="zh-CN" sz="2800" b="1"/>
              </a:p>
              <a:p>
                <a:pPr marL="0" indent="0">
                  <a:buNone/>
                </a:pPr>
                <a:r>
                  <a:rPr lang="zh-CN" altLang="en-US" sz="2800"/>
                  <a:t>       确保订阅者的每个属性上约束的取值区间的长度小于一个上限 </a:t>
                </a:r>
                <a:r>
                  <a:rPr lang="en-US" altLang="zh-CN" sz="2800" b="1"/>
                  <a:t>w </a:t>
                </a:r>
                <a:r>
                  <a:rPr lang="en-US" altLang="zh-CN" sz="2800"/>
                  <a:t>, </a:t>
                </a:r>
                <a:r>
                  <a:rPr lang="zh-CN" altLang="en-US" sz="2800"/>
                  <a:t>将</a:t>
                </a:r>
                <a:r>
                  <a:rPr lang="en-US" altLang="zh-CN" sz="2800"/>
                  <a:t>0-1</a:t>
                </a:r>
                <a:r>
                  <a:rPr lang="zh-CN" altLang="en-US" sz="2800"/>
                  <a:t>分成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w</m:t>
                        </m:r>
                      </m:den>
                    </m:f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/>
                  <a:t>个段，</a:t>
                </a:r>
                <a:r>
                  <a:rPr lang="zh-CN" altLang="en-US" sz="2800" b="1"/>
                  <a:t>相邻两个段组成一个</a:t>
                </a:r>
                <a:r>
                  <a:rPr lang="en-US" altLang="zh-CN" sz="2800" b="1"/>
                  <a:t>cell</a:t>
                </a:r>
                <a:r>
                  <a:rPr lang="zh-CN" altLang="en-US" sz="2800"/>
                  <a:t>，</a:t>
                </a:r>
                <a:r>
                  <a:rPr lang="en-US" altLang="zh-CN" sz="2800"/>
                  <a:t>cell</a:t>
                </a:r>
                <a:r>
                  <a:rPr lang="zh-CN" altLang="en-US" sz="2800"/>
                  <a:t>的长度是</a:t>
                </a:r>
                <a:r>
                  <a:rPr lang="en-US" altLang="zh-CN" sz="2800"/>
                  <a:t>2w</a:t>
                </a:r>
                <a:r>
                  <a:rPr lang="zh-CN" altLang="en-US" sz="2800"/>
                  <a:t>，一共有</a:t>
                </a:r>
                <a:r>
                  <a:rPr lang="en-US" altLang="zh-CN" sz="2800"/>
                  <a:t>1/w</a:t>
                </a:r>
                <a:r>
                  <a:rPr lang="zh-CN" altLang="en-US" sz="2800"/>
                  <a:t>个</a:t>
                </a:r>
                <a:r>
                  <a:rPr lang="en-US" altLang="zh-CN" sz="2800"/>
                  <a:t>cell</a:t>
                </a:r>
                <a:r>
                  <a:rPr lang="zh-CN" altLang="en-US" sz="2800"/>
                  <a:t>，要使</a:t>
                </a:r>
                <a:r>
                  <a:rPr lang="en-US" altLang="zh-CN" sz="2800"/>
                  <a:t>cell</a:t>
                </a:r>
                <a:r>
                  <a:rPr lang="zh-CN" altLang="en-US" sz="2800"/>
                  <a:t>数量增多，</a:t>
                </a:r>
                <a:r>
                  <a:rPr lang="en-US" altLang="zh-CN" sz="2800"/>
                  <a:t>w</a:t>
                </a:r>
                <a:r>
                  <a:rPr lang="zh-CN" altLang="en-US" sz="2800"/>
                  <a:t>必须减小，但</a:t>
                </a:r>
                <a:r>
                  <a:rPr lang="en-US" altLang="zh-CN" sz="2800"/>
                  <a:t>w</a:t>
                </a:r>
                <a:r>
                  <a:rPr lang="zh-CN" altLang="en-US" sz="2800"/>
                  <a:t>是取值区间上限，不能减少了，故</a:t>
                </a:r>
                <a:r>
                  <a:rPr lang="en-US" altLang="zh-CN" sz="2800"/>
                  <a:t>cell</a:t>
                </a:r>
                <a:r>
                  <a:rPr lang="zh-CN" altLang="en-US" sz="2800"/>
                  <a:t>个数必须小于</a:t>
                </a:r>
                <a:r>
                  <a:rPr lang="en-US" altLang="zh-CN" sz="2800"/>
                  <a:t>1/w</a:t>
                </a:r>
                <a:r>
                  <a:rPr lang="zh-CN" altLang="en-US" sz="2800"/>
                  <a:t>；</a:t>
                </a:r>
                <a:endParaRPr lang="en-US" altLang="zh-CN" sz="280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180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180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180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4749" y="1871585"/>
                <a:ext cx="8094502" cy="4012138"/>
              </a:xfrm>
              <a:blipFill>
                <a:blip r:embed="rId2"/>
                <a:stretch>
                  <a:fillRect l="-1355" r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3.3 Division of Value Domains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58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3.3 Division of Value Domains</a:t>
            </a:r>
            <a:endParaRPr lang="zh-CN" altLang="en-US" dirty="0"/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372A8E71-3369-4E8D-839C-E53A1B0A29CE}"/>
              </a:ext>
            </a:extLst>
          </p:cNvPr>
          <p:cNvSpPr txBox="1">
            <a:spLocks/>
          </p:cNvSpPr>
          <p:nvPr/>
        </p:nvSpPr>
        <p:spPr>
          <a:xfrm>
            <a:off x="524749" y="1871585"/>
            <a:ext cx="8094502" cy="4012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600" b="1"/>
              <a:t>2. CellID</a:t>
            </a:r>
            <a:r>
              <a:rPr lang="zh-CN" altLang="en-US" sz="2600" b="1"/>
              <a:t>计算规则</a:t>
            </a:r>
            <a:r>
              <a:rPr lang="zh-CN" altLang="en-US" sz="2800"/>
              <a:t>：</a:t>
            </a:r>
            <a:endParaRPr lang="en-US" altLang="zh-CN" sz="2800"/>
          </a:p>
          <a:p>
            <a:endParaRPr lang="en-US" altLang="zh-CN" sz="1800"/>
          </a:p>
          <a:p>
            <a:r>
              <a:rPr lang="zh-CN" altLang="en-US" sz="1800"/>
              <a:t>订阅者没有指定某个属性上的约束，则将</a:t>
            </a:r>
            <a:r>
              <a:rPr lang="en-US" altLang="zh-CN" sz="1800"/>
              <a:t>subID</a:t>
            </a:r>
            <a:r>
              <a:rPr lang="zh-CN" altLang="en-US" sz="1800"/>
              <a:t>放入</a:t>
            </a:r>
            <a:r>
              <a:rPr lang="en-US" altLang="zh-CN" sz="1800"/>
              <a:t>c3</a:t>
            </a:r>
            <a:r>
              <a:rPr lang="zh-CN" altLang="en-US" sz="1800"/>
              <a:t>对应的桶</a:t>
            </a:r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属性约束的</a:t>
            </a:r>
            <a:r>
              <a:rPr lang="en-US" altLang="zh-CN" sz="1800"/>
              <a:t>center</a:t>
            </a:r>
            <a:r>
              <a:rPr lang="zh-CN" altLang="en-US" sz="1800"/>
              <a:t>值在</a:t>
            </a:r>
            <a:r>
              <a:rPr lang="en-US" altLang="zh-CN" sz="1800"/>
              <a:t>[0,0.25]or[0.75,1.0]</a:t>
            </a:r>
            <a:r>
              <a:rPr lang="zh-CN" altLang="en-US" sz="1800"/>
              <a:t>，则对应的</a:t>
            </a:r>
            <a:r>
              <a:rPr lang="en-US" altLang="zh-CN" sz="1800"/>
              <a:t>cellID</a:t>
            </a:r>
            <a:r>
              <a:rPr lang="zh-CN" altLang="en-US" sz="1800"/>
              <a:t>是</a:t>
            </a:r>
            <a:r>
              <a:rPr lang="en-US" altLang="zh-CN" sz="1800"/>
              <a:t>c0 or c2</a:t>
            </a:r>
          </a:p>
          <a:p>
            <a:endParaRPr lang="en-US" altLang="zh-CN" sz="1800"/>
          </a:p>
          <a:p>
            <a:r>
              <a:rPr lang="zh-CN" altLang="en-US" sz="1800"/>
              <a:t>否则，</a:t>
            </a:r>
            <a:r>
              <a:rPr lang="en-US" altLang="zh-CN" sz="1800"/>
              <a:t>center</a:t>
            </a:r>
            <a:r>
              <a:rPr lang="zh-CN" altLang="en-US" sz="1800"/>
              <a:t>值处于两个</a:t>
            </a:r>
            <a:r>
              <a:rPr lang="en-US" altLang="zh-CN" sz="1800"/>
              <a:t>cell</a:t>
            </a:r>
            <a:r>
              <a:rPr lang="zh-CN" altLang="en-US" sz="1800"/>
              <a:t>区间中，离哪个</a:t>
            </a:r>
            <a:r>
              <a:rPr lang="en-US" altLang="zh-CN" sz="1800"/>
              <a:t>cell</a:t>
            </a:r>
            <a:r>
              <a:rPr lang="zh-CN" altLang="en-US" sz="1800"/>
              <a:t>的</a:t>
            </a:r>
            <a:r>
              <a:rPr lang="en-US" altLang="zh-CN" sz="1800"/>
              <a:t>center</a:t>
            </a:r>
            <a:r>
              <a:rPr lang="zh-CN" altLang="en-US" sz="1800"/>
              <a:t>近就放入哪个</a:t>
            </a:r>
            <a:r>
              <a:rPr lang="en-US" altLang="zh-CN" sz="1800"/>
              <a:t>cell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18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3B6606-F0D5-4CB6-A48A-A3C4C2CCE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63" y="1608281"/>
            <a:ext cx="2765451" cy="9738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2BF11E-13FE-47E9-BBB7-030CA5B30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7" y="5231260"/>
            <a:ext cx="3629025" cy="13049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BD91C2D-6476-423F-A079-F6F431543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249719"/>
            <a:ext cx="36195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58556"/>
      </p:ext>
    </p:extLst>
  </p:cSld>
  <p:clrMapOvr>
    <a:masterClrMapping/>
  </p:clrMapOvr>
  <p:transition>
    <p:circl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3.3 Division of Value Domains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372A8E71-3369-4E8D-839C-E53A1B0A29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4749" y="1871585"/>
                <a:ext cx="8094502" cy="32217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600" b="1"/>
                  <a:t>3. </a:t>
                </a:r>
                <a:r>
                  <a:rPr lang="zh-CN" altLang="en-US" sz="2600" b="1"/>
                  <a:t>重叠策略比不重叠策略好：</a:t>
                </a:r>
                <a:endParaRPr lang="en-US" altLang="zh-CN" sz="1800"/>
              </a:p>
              <a:p>
                <a:r>
                  <a:rPr lang="zh-CN" altLang="en-US" sz="1800"/>
                  <a:t>桶</a:t>
                </a:r>
                <a:r>
                  <a:rPr lang="en-US" altLang="zh-CN" sz="1800"/>
                  <a:t>(bucket)</a:t>
                </a:r>
                <a:r>
                  <a:rPr lang="zh-CN" altLang="en-US" sz="1800"/>
                  <a:t>大小</a:t>
                </a:r>
                <a:endParaRPr lang="en-US" altLang="zh-CN" sz="1800"/>
              </a:p>
              <a:p>
                <a:pPr marL="0" indent="0">
                  <a:buNone/>
                </a:pPr>
                <a:r>
                  <a:rPr lang="en-US" altLang="zh-CN" sz="1800"/>
                  <a:t>          </a:t>
                </a:r>
                <a:r>
                  <a:rPr lang="zh-CN" altLang="en-US" sz="1800"/>
                  <a:t>不重叠策略中，一个约束区间可能跨两个</a:t>
                </a:r>
                <a:r>
                  <a:rPr lang="en-US" altLang="zh-CN" sz="1800"/>
                  <a:t>cell</a:t>
                </a:r>
                <a:r>
                  <a:rPr lang="zh-CN" altLang="en-US" sz="1800"/>
                  <a:t>，导致最终要在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p>
                    <m:r>
                      <a:rPr lang="en-US" altLang="zh-CN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1800"/>
                  <a:t>桶里存</a:t>
                </a:r>
                <a:r>
                  <a:rPr lang="en-US" altLang="zh-CN" sz="1800"/>
                  <a:t>       </a:t>
                </a:r>
              </a:p>
              <a:p>
                <a:pPr marL="0" indent="0">
                  <a:buNone/>
                </a:pPr>
                <a:r>
                  <a:rPr lang="en-US" altLang="zh-CN" sz="1800"/>
                  <a:t>          subID, </a:t>
                </a:r>
                <a:r>
                  <a:rPr lang="en-US" altLang="zh-CN" sz="1800">
                    <a:latin typeface="Bahnschrift SemiBold" panose="020B0502040204020203" pitchFamily="34" charset="0"/>
                  </a:rPr>
                  <a:t>l</a:t>
                </a:r>
                <a:r>
                  <a:rPr lang="en-US" altLang="zh-CN" sz="1800"/>
                  <a:t> </a:t>
                </a:r>
                <a:r>
                  <a:rPr lang="zh-CN" altLang="en-US" sz="1800"/>
                  <a:t>是</a:t>
                </a:r>
                <a:r>
                  <a:rPr lang="en-US" altLang="zh-CN" sz="1800"/>
                  <a:t>indexed attribute</a:t>
                </a:r>
                <a:r>
                  <a:rPr lang="zh-CN" altLang="en-US" sz="1800"/>
                  <a:t>个数；重叠策略中一个</a:t>
                </a:r>
                <a:r>
                  <a:rPr lang="en-US" altLang="zh-CN" sz="1800"/>
                  <a:t>subID</a:t>
                </a:r>
                <a:r>
                  <a:rPr lang="zh-CN" altLang="en-US" sz="1800"/>
                  <a:t>只会分配到一个桶里。</a:t>
                </a:r>
                <a:endParaRPr lang="en-US" altLang="zh-CN" sz="1800"/>
              </a:p>
              <a:p>
                <a:r>
                  <a:rPr lang="zh-CN" altLang="en-US" sz="1800"/>
                  <a:t>桶</a:t>
                </a:r>
                <a:r>
                  <a:rPr lang="en-US" altLang="zh-CN" sz="1800"/>
                  <a:t>(bucket)</a:t>
                </a:r>
                <a:r>
                  <a:rPr lang="zh-CN" altLang="en-US" sz="1800"/>
                  <a:t>个数</a:t>
                </a:r>
                <a:endParaRPr lang="en-US" altLang="zh-CN" sz="1800"/>
              </a:p>
              <a:p>
                <a:pPr marL="0" indent="0">
                  <a:buNone/>
                </a:pPr>
                <a:r>
                  <a:rPr lang="zh-CN" altLang="en-US" sz="1800"/>
                  <a:t>         桶的个数随 </a:t>
                </a:r>
                <a:r>
                  <a:rPr lang="en-US" altLang="zh-CN" sz="1800">
                    <a:latin typeface="Bahnschrift SemiBold" panose="020B0502040204020203" pitchFamily="34" charset="0"/>
                  </a:rPr>
                  <a:t>l</a:t>
                </a:r>
                <a:r>
                  <a:rPr lang="en-US" altLang="zh-CN" sz="1800"/>
                  <a:t> </a:t>
                </a:r>
                <a:r>
                  <a:rPr lang="zh-CN" altLang="en-US" sz="1800"/>
                  <a:t>指数式增长，对每个</a:t>
                </a:r>
                <a:r>
                  <a:rPr lang="en-US" altLang="zh-CN" sz="1800"/>
                  <a:t>indexed attribute</a:t>
                </a:r>
                <a:r>
                  <a:rPr lang="zh-CN" altLang="en-US" sz="1800"/>
                  <a:t>，不重叠策略比重叠策略需要的桶数多</a:t>
                </a:r>
                <a:r>
                  <a:rPr lang="en-US" altLang="zh-CN" sz="1800"/>
                  <a:t>1</a:t>
                </a:r>
                <a:r>
                  <a:rPr lang="zh-CN" altLang="en-US" sz="1800"/>
                  <a:t>。一个例子：</a:t>
                </a:r>
                <a:r>
                  <a:rPr lang="en-US" altLang="zh-CN" sz="1800"/>
                  <a:t>w=0.2, </a:t>
                </a:r>
                <a:r>
                  <a:rPr lang="en-US" altLang="zh-CN" sz="1800">
                    <a:latin typeface="Bahnschrift SemiBold" panose="020B0502040204020203" pitchFamily="34" charset="0"/>
                  </a:rPr>
                  <a:t>l</a:t>
                </a:r>
                <a:r>
                  <a:rPr lang="en-US" altLang="zh-CN" sz="1800"/>
                  <a:t>=8, </a:t>
                </a:r>
                <a:r>
                  <a:rPr lang="zh-CN" altLang="en-US" sz="1800"/>
                  <a:t>不重叠策略要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sz="1800"/>
                  <a:t>个桶，重叠策略要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/>
                  <a:t>前者是后者的</a:t>
                </a:r>
                <a:r>
                  <a:rPr lang="en-US" altLang="zh-CN" sz="1800"/>
                  <a:t>6</a:t>
                </a:r>
                <a:r>
                  <a:rPr lang="zh-CN" altLang="en-US" sz="1800"/>
                  <a:t>倍。</a:t>
                </a:r>
                <a:endParaRPr lang="en-US" altLang="zh-CN" sz="1800"/>
              </a:p>
            </p:txBody>
          </p:sp>
        </mc:Choice>
        <mc:Fallback xmlns=""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372A8E71-3369-4E8D-839C-E53A1B0A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49" y="1871585"/>
                <a:ext cx="8094502" cy="3221708"/>
              </a:xfrm>
              <a:prstGeom prst="rect">
                <a:avLst/>
              </a:prstGeom>
              <a:blipFill>
                <a:blip r:embed="rId2"/>
                <a:stretch>
                  <a:fillRect l="-1130" t="-756" r="-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D4D2EAFD-5527-45CC-B54C-CCA0DF2BFEF8}"/>
                  </a:ext>
                </a:extLst>
              </p14:cNvPr>
              <p14:cNvContentPartPr/>
              <p14:nvPr/>
            </p14:nvContentPartPr>
            <p14:xfrm>
              <a:off x="5170920" y="2360080"/>
              <a:ext cx="2300400" cy="41040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D4D2EAFD-5527-45CC-B54C-CCA0DF2BFE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1920" y="2351080"/>
                <a:ext cx="231804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965AEF3F-8807-4F47-A57A-1051CDDFDD51}"/>
                  </a:ext>
                </a:extLst>
              </p14:cNvPr>
              <p14:cNvContentPartPr/>
              <p14:nvPr/>
            </p14:nvContentPartPr>
            <p14:xfrm>
              <a:off x="7761840" y="1943920"/>
              <a:ext cx="384840" cy="70308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965AEF3F-8807-4F47-A57A-1051CDDFDD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52840" y="1934920"/>
                <a:ext cx="402480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0DB2A9EA-0027-4558-8591-0699DB6DBDF3}"/>
                  </a:ext>
                </a:extLst>
              </p14:cNvPr>
              <p14:cNvContentPartPr/>
              <p14:nvPr/>
            </p14:nvContentPartPr>
            <p14:xfrm>
              <a:off x="8118960" y="1944640"/>
              <a:ext cx="228600" cy="152280"/>
            </p14:xfrm>
          </p:contentPart>
        </mc:Choice>
        <mc:Fallback xmlns=""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0DB2A9EA-0027-4558-8591-0699DB6DBD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09960" y="1935640"/>
                <a:ext cx="2462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6998BED2-50BC-4920-B104-599DDFAEFF79}"/>
                  </a:ext>
                </a:extLst>
              </p14:cNvPr>
              <p14:cNvContentPartPr/>
              <p14:nvPr/>
            </p14:nvContentPartPr>
            <p14:xfrm>
              <a:off x="8360160" y="1941040"/>
              <a:ext cx="287280" cy="236160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6998BED2-50BC-4920-B104-599DDFAEFF7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51160" y="1932040"/>
                <a:ext cx="3049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06456A9D-0A6D-409B-A46B-5FE3408D8AF2}"/>
                  </a:ext>
                </a:extLst>
              </p14:cNvPr>
              <p14:cNvContentPartPr/>
              <p14:nvPr/>
            </p14:nvContentPartPr>
            <p14:xfrm>
              <a:off x="8650680" y="1998280"/>
              <a:ext cx="331920" cy="25128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06456A9D-0A6D-409B-A46B-5FE3408D8A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41680" y="1989280"/>
                <a:ext cx="3495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92B33A9D-8B73-4482-B1C8-629FECF3499D}"/>
                  </a:ext>
                </a:extLst>
              </p14:cNvPr>
              <p14:cNvContentPartPr/>
              <p14:nvPr/>
            </p14:nvContentPartPr>
            <p14:xfrm>
              <a:off x="7829880" y="2329120"/>
              <a:ext cx="228240" cy="194040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92B33A9D-8B73-4482-B1C8-629FECF349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20880" y="2320120"/>
                <a:ext cx="2458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557F20E2-CB95-4D5E-9434-32A3B8013C8A}"/>
                  </a:ext>
                </a:extLst>
              </p14:cNvPr>
              <p14:cNvContentPartPr/>
              <p14:nvPr/>
            </p14:nvContentPartPr>
            <p14:xfrm>
              <a:off x="5076960" y="2200600"/>
              <a:ext cx="2428560" cy="164520"/>
            </p14:xfrm>
          </p:contentPart>
        </mc:Choice>
        <mc:Fallback xmlns=""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557F20E2-CB95-4D5E-9434-32A3B8013C8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67960" y="2191600"/>
                <a:ext cx="24462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6B2F7EA1-D205-48CC-92B1-CE1712C1D01B}"/>
                  </a:ext>
                </a:extLst>
              </p14:cNvPr>
              <p14:cNvContentPartPr/>
              <p14:nvPr/>
            </p14:nvContentPartPr>
            <p14:xfrm>
              <a:off x="5531640" y="2191600"/>
              <a:ext cx="377280" cy="212040"/>
            </p14:xfrm>
          </p:contentPart>
        </mc:Choice>
        <mc:Fallback xmlns=""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6B2F7EA1-D205-48CC-92B1-CE1712C1D01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22640" y="2182600"/>
                <a:ext cx="3949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9" name="墨迹 118">
                <a:extLst>
                  <a:ext uri="{FF2B5EF4-FFF2-40B4-BE49-F238E27FC236}">
                    <a16:creationId xmlns:a16="http://schemas.microsoft.com/office/drawing/2014/main" id="{FA4FF473-B446-43E4-A76E-003BD6231742}"/>
                  </a:ext>
                </a:extLst>
              </p14:cNvPr>
              <p14:cNvContentPartPr/>
              <p14:nvPr/>
            </p14:nvContentPartPr>
            <p14:xfrm>
              <a:off x="3731640" y="2395360"/>
              <a:ext cx="1234080" cy="412920"/>
            </p14:xfrm>
          </p:contentPart>
        </mc:Choice>
        <mc:Fallback xmlns="">
          <p:pic>
            <p:nvPicPr>
              <p:cNvPr id="119" name="墨迹 118">
                <a:extLst>
                  <a:ext uri="{FF2B5EF4-FFF2-40B4-BE49-F238E27FC236}">
                    <a16:creationId xmlns:a16="http://schemas.microsoft.com/office/drawing/2014/main" id="{FA4FF473-B446-43E4-A76E-003BD623174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22640" y="2386360"/>
                <a:ext cx="125172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0" name="墨迹 119">
                <a:extLst>
                  <a:ext uri="{FF2B5EF4-FFF2-40B4-BE49-F238E27FC236}">
                    <a16:creationId xmlns:a16="http://schemas.microsoft.com/office/drawing/2014/main" id="{37133036-32F1-4C77-8B80-5D034885C583}"/>
                  </a:ext>
                </a:extLst>
              </p14:cNvPr>
              <p14:cNvContentPartPr/>
              <p14:nvPr/>
            </p14:nvContentPartPr>
            <p14:xfrm>
              <a:off x="3896160" y="2737360"/>
              <a:ext cx="53280" cy="29880"/>
            </p14:xfrm>
          </p:contentPart>
        </mc:Choice>
        <mc:Fallback xmlns="">
          <p:pic>
            <p:nvPicPr>
              <p:cNvPr id="120" name="墨迹 119">
                <a:extLst>
                  <a:ext uri="{FF2B5EF4-FFF2-40B4-BE49-F238E27FC236}">
                    <a16:creationId xmlns:a16="http://schemas.microsoft.com/office/drawing/2014/main" id="{37133036-32F1-4C77-8B80-5D034885C58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887160" y="2728360"/>
                <a:ext cx="70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5" name="墨迹 124">
                <a:extLst>
                  <a:ext uri="{FF2B5EF4-FFF2-40B4-BE49-F238E27FC236}">
                    <a16:creationId xmlns:a16="http://schemas.microsoft.com/office/drawing/2014/main" id="{EE85C8F3-CA3F-44E6-8A4E-6CA66E240E9F}"/>
                  </a:ext>
                </a:extLst>
              </p14:cNvPr>
              <p14:cNvContentPartPr/>
              <p14:nvPr/>
            </p14:nvContentPartPr>
            <p14:xfrm>
              <a:off x="5585280" y="1915480"/>
              <a:ext cx="320760" cy="182880"/>
            </p14:xfrm>
          </p:contentPart>
        </mc:Choice>
        <mc:Fallback xmlns="">
          <p:pic>
            <p:nvPicPr>
              <p:cNvPr id="125" name="墨迹 124">
                <a:extLst>
                  <a:ext uri="{FF2B5EF4-FFF2-40B4-BE49-F238E27FC236}">
                    <a16:creationId xmlns:a16="http://schemas.microsoft.com/office/drawing/2014/main" id="{EE85C8F3-CA3F-44E6-8A4E-6CA66E240E9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76280" y="1906480"/>
                <a:ext cx="3384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7" name="墨迹 146">
                <a:extLst>
                  <a:ext uri="{FF2B5EF4-FFF2-40B4-BE49-F238E27FC236}">
                    <a16:creationId xmlns:a16="http://schemas.microsoft.com/office/drawing/2014/main" id="{F4B14ECA-2D1A-4FF3-A87F-F0C91C876BC6}"/>
                  </a:ext>
                </a:extLst>
              </p14:cNvPr>
              <p14:cNvContentPartPr/>
              <p14:nvPr/>
            </p14:nvContentPartPr>
            <p14:xfrm>
              <a:off x="798000" y="5415760"/>
              <a:ext cx="2089800" cy="413640"/>
            </p14:xfrm>
          </p:contentPart>
        </mc:Choice>
        <mc:Fallback xmlns="">
          <p:pic>
            <p:nvPicPr>
              <p:cNvPr id="147" name="墨迹 146">
                <a:extLst>
                  <a:ext uri="{FF2B5EF4-FFF2-40B4-BE49-F238E27FC236}">
                    <a16:creationId xmlns:a16="http://schemas.microsoft.com/office/drawing/2014/main" id="{F4B14ECA-2D1A-4FF3-A87F-F0C91C876BC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9000" y="5406760"/>
                <a:ext cx="210744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0" name="墨迹 169">
                <a:extLst>
                  <a:ext uri="{FF2B5EF4-FFF2-40B4-BE49-F238E27FC236}">
                    <a16:creationId xmlns:a16="http://schemas.microsoft.com/office/drawing/2014/main" id="{B1117D0D-C580-4C0E-97B0-4FBB71BFCD36}"/>
                  </a:ext>
                </a:extLst>
              </p14:cNvPr>
              <p14:cNvContentPartPr/>
              <p14:nvPr/>
            </p14:nvContentPartPr>
            <p14:xfrm>
              <a:off x="1554000" y="5878720"/>
              <a:ext cx="1061280" cy="330840"/>
            </p14:xfrm>
          </p:contentPart>
        </mc:Choice>
        <mc:Fallback xmlns="">
          <p:pic>
            <p:nvPicPr>
              <p:cNvPr id="170" name="墨迹 169">
                <a:extLst>
                  <a:ext uri="{FF2B5EF4-FFF2-40B4-BE49-F238E27FC236}">
                    <a16:creationId xmlns:a16="http://schemas.microsoft.com/office/drawing/2014/main" id="{B1117D0D-C580-4C0E-97B0-4FBB71BFCD3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545000" y="5869720"/>
                <a:ext cx="10789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2" name="墨迹 181">
                <a:extLst>
                  <a:ext uri="{FF2B5EF4-FFF2-40B4-BE49-F238E27FC236}">
                    <a16:creationId xmlns:a16="http://schemas.microsoft.com/office/drawing/2014/main" id="{AE250872-4D36-44F2-A37F-CC6A49BBF65D}"/>
                  </a:ext>
                </a:extLst>
              </p14:cNvPr>
              <p14:cNvContentPartPr/>
              <p14:nvPr/>
            </p14:nvContentPartPr>
            <p14:xfrm>
              <a:off x="3627600" y="5474800"/>
              <a:ext cx="2117880" cy="158040"/>
            </p14:xfrm>
          </p:contentPart>
        </mc:Choice>
        <mc:Fallback xmlns="">
          <p:pic>
            <p:nvPicPr>
              <p:cNvPr id="182" name="墨迹 181">
                <a:extLst>
                  <a:ext uri="{FF2B5EF4-FFF2-40B4-BE49-F238E27FC236}">
                    <a16:creationId xmlns:a16="http://schemas.microsoft.com/office/drawing/2014/main" id="{AE250872-4D36-44F2-A37F-CC6A49BBF65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618600" y="5465800"/>
                <a:ext cx="21355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8" name="墨迹 237">
                <a:extLst>
                  <a:ext uri="{FF2B5EF4-FFF2-40B4-BE49-F238E27FC236}">
                    <a16:creationId xmlns:a16="http://schemas.microsoft.com/office/drawing/2014/main" id="{23AC5B83-5195-4B8F-9E51-F119C1C1CC38}"/>
                  </a:ext>
                </a:extLst>
              </p14:cNvPr>
              <p14:cNvContentPartPr/>
              <p14:nvPr/>
            </p14:nvContentPartPr>
            <p14:xfrm>
              <a:off x="6362160" y="5113720"/>
              <a:ext cx="1011600" cy="671760"/>
            </p14:xfrm>
          </p:contentPart>
        </mc:Choice>
        <mc:Fallback xmlns="">
          <p:pic>
            <p:nvPicPr>
              <p:cNvPr id="238" name="墨迹 237">
                <a:extLst>
                  <a:ext uri="{FF2B5EF4-FFF2-40B4-BE49-F238E27FC236}">
                    <a16:creationId xmlns:a16="http://schemas.microsoft.com/office/drawing/2014/main" id="{23AC5B83-5195-4B8F-9E51-F119C1C1CC3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53160" y="5104720"/>
                <a:ext cx="102924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2" name="墨迹 261">
                <a:extLst>
                  <a:ext uri="{FF2B5EF4-FFF2-40B4-BE49-F238E27FC236}">
                    <a16:creationId xmlns:a16="http://schemas.microsoft.com/office/drawing/2014/main" id="{86B4B354-6DE6-4E96-AD08-81662BE21B12}"/>
                  </a:ext>
                </a:extLst>
              </p14:cNvPr>
              <p14:cNvContentPartPr/>
              <p14:nvPr/>
            </p14:nvContentPartPr>
            <p14:xfrm>
              <a:off x="3662351" y="4984120"/>
              <a:ext cx="2246400" cy="1344600"/>
            </p14:xfrm>
          </p:contentPart>
        </mc:Choice>
        <mc:Fallback xmlns="">
          <p:pic>
            <p:nvPicPr>
              <p:cNvPr id="262" name="墨迹 261">
                <a:extLst>
                  <a:ext uri="{FF2B5EF4-FFF2-40B4-BE49-F238E27FC236}">
                    <a16:creationId xmlns:a16="http://schemas.microsoft.com/office/drawing/2014/main" id="{86B4B354-6DE6-4E96-AD08-81662BE21B1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53351" y="4975120"/>
                <a:ext cx="2264040" cy="13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5" name="墨迹 274">
                <a:extLst>
                  <a:ext uri="{FF2B5EF4-FFF2-40B4-BE49-F238E27FC236}">
                    <a16:creationId xmlns:a16="http://schemas.microsoft.com/office/drawing/2014/main" id="{B165DC8F-C1F7-444A-A341-C0BF8C809F90}"/>
                  </a:ext>
                </a:extLst>
              </p14:cNvPr>
              <p14:cNvContentPartPr/>
              <p14:nvPr/>
            </p14:nvContentPartPr>
            <p14:xfrm>
              <a:off x="7748880" y="5095720"/>
              <a:ext cx="603360" cy="582120"/>
            </p14:xfrm>
          </p:contentPart>
        </mc:Choice>
        <mc:Fallback xmlns="">
          <p:pic>
            <p:nvPicPr>
              <p:cNvPr id="275" name="墨迹 274">
                <a:extLst>
                  <a:ext uri="{FF2B5EF4-FFF2-40B4-BE49-F238E27FC236}">
                    <a16:creationId xmlns:a16="http://schemas.microsoft.com/office/drawing/2014/main" id="{B165DC8F-C1F7-444A-A341-C0BF8C809F9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739880" y="5086720"/>
                <a:ext cx="62100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0" name="墨迹 279">
                <a:extLst>
                  <a:ext uri="{FF2B5EF4-FFF2-40B4-BE49-F238E27FC236}">
                    <a16:creationId xmlns:a16="http://schemas.microsoft.com/office/drawing/2014/main" id="{3B711FB0-EC1A-4E2F-9C47-BD1F7787A0E9}"/>
                  </a:ext>
                </a:extLst>
              </p14:cNvPr>
              <p14:cNvContentPartPr/>
              <p14:nvPr/>
            </p14:nvContentPartPr>
            <p14:xfrm>
              <a:off x="8419920" y="5288680"/>
              <a:ext cx="312480" cy="225000"/>
            </p14:xfrm>
          </p:contentPart>
        </mc:Choice>
        <mc:Fallback xmlns="">
          <p:pic>
            <p:nvPicPr>
              <p:cNvPr id="280" name="墨迹 279">
                <a:extLst>
                  <a:ext uri="{FF2B5EF4-FFF2-40B4-BE49-F238E27FC236}">
                    <a16:creationId xmlns:a16="http://schemas.microsoft.com/office/drawing/2014/main" id="{3B711FB0-EC1A-4E2F-9C47-BD1F7787A0E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410920" y="5279680"/>
                <a:ext cx="3301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2" name="墨迹 291">
                <a:extLst>
                  <a:ext uri="{FF2B5EF4-FFF2-40B4-BE49-F238E27FC236}">
                    <a16:creationId xmlns:a16="http://schemas.microsoft.com/office/drawing/2014/main" id="{9DBD7B8B-B03E-4250-AFC3-DA0CC8D2D22E}"/>
                  </a:ext>
                </a:extLst>
              </p14:cNvPr>
              <p14:cNvContentPartPr/>
              <p14:nvPr/>
            </p14:nvContentPartPr>
            <p14:xfrm>
              <a:off x="2434560" y="4912680"/>
              <a:ext cx="625680" cy="388080"/>
            </p14:xfrm>
          </p:contentPart>
        </mc:Choice>
        <mc:Fallback xmlns="">
          <p:pic>
            <p:nvPicPr>
              <p:cNvPr id="292" name="墨迹 291">
                <a:extLst>
                  <a:ext uri="{FF2B5EF4-FFF2-40B4-BE49-F238E27FC236}">
                    <a16:creationId xmlns:a16="http://schemas.microsoft.com/office/drawing/2014/main" id="{9DBD7B8B-B03E-4250-AFC3-DA0CC8D2D22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425560" y="4903680"/>
                <a:ext cx="64332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2" name="墨迹 301">
                <a:extLst>
                  <a:ext uri="{FF2B5EF4-FFF2-40B4-BE49-F238E27FC236}">
                    <a16:creationId xmlns:a16="http://schemas.microsoft.com/office/drawing/2014/main" id="{385B8CC3-4987-484D-901E-449074691A51}"/>
                  </a:ext>
                </a:extLst>
              </p14:cNvPr>
              <p14:cNvContentPartPr/>
              <p14:nvPr/>
            </p14:nvContentPartPr>
            <p14:xfrm>
              <a:off x="5497080" y="4807560"/>
              <a:ext cx="573480" cy="371160"/>
            </p14:xfrm>
          </p:contentPart>
        </mc:Choice>
        <mc:Fallback xmlns="">
          <p:pic>
            <p:nvPicPr>
              <p:cNvPr id="302" name="墨迹 301">
                <a:extLst>
                  <a:ext uri="{FF2B5EF4-FFF2-40B4-BE49-F238E27FC236}">
                    <a16:creationId xmlns:a16="http://schemas.microsoft.com/office/drawing/2014/main" id="{385B8CC3-4987-484D-901E-449074691A5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488080" y="4798560"/>
                <a:ext cx="591120" cy="38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8892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7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25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3.3 Division of Value Domains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372A8E71-3369-4E8D-839C-E53A1B0A29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4748" y="1871584"/>
                <a:ext cx="8466851" cy="41663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600" b="1"/>
                  <a:t>4. </a:t>
                </a:r>
                <a:r>
                  <a:rPr lang="zh-CN" altLang="en-US" sz="2600" b="1"/>
                  <a:t>非均匀分布可以转化为均匀分布：</a:t>
                </a:r>
                <a:endParaRPr lang="en-US" altLang="zh-CN" sz="1800"/>
              </a:p>
              <a:p>
                <a:r>
                  <a:rPr lang="zh-CN" altLang="en-US" sz="2200"/>
                  <a:t>令</a:t>
                </a:r>
                <a:r>
                  <a:rPr lang="en-US" altLang="zh-CN" sz="2200"/>
                  <a:t>Y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zh-CN" altLang="en-US" sz="2200" i="1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200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zh-CN" sz="2200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                    </m:t>
                    </m:r>
                  </m:oMath>
                </a14:m>
                <a:endParaRPr lang="en-US" altLang="zh-CN" sz="22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200" b="0"/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2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200" b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200" b="0"/>
              </a:p>
              <a:p>
                <a:pPr marL="0" indent="0">
                  <a:buNone/>
                </a:pPr>
                <a:r>
                  <a:rPr lang="en-US" altLang="zh-CN" sz="220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2200" b="0"/>
              </a:p>
              <a:p>
                <a:r>
                  <a:rPr lang="zh-CN" altLang="en-US" sz="1800" b="0"/>
                  <a:t>所以</a:t>
                </a:r>
                <a:r>
                  <a:rPr lang="en-US" altLang="zh-CN" sz="1800" b="0"/>
                  <a:t>Y</a:t>
                </a:r>
                <a:r>
                  <a:rPr lang="zh-CN" altLang="en-US" sz="1800" b="0"/>
                  <a:t>是均匀分布，根据</a:t>
                </a:r>
                <a:r>
                  <a:rPr lang="en-US" altLang="zh-CN" sz="1800" b="0"/>
                  <a:t>Y</a:t>
                </a:r>
                <a:r>
                  <a:rPr lang="zh-CN" altLang="en-US" sz="1800" b="0"/>
                  <a:t>值构造</a:t>
                </a:r>
                <a:r>
                  <a:rPr lang="en-US" altLang="zh-CN" sz="1800" b="0"/>
                  <a:t>H-Tree, </a:t>
                </a:r>
                <a:r>
                  <a:rPr lang="zh-CN" altLang="en-US" sz="1800" b="0"/>
                  <a:t>让</a:t>
                </a:r>
                <a:r>
                  <a:rPr lang="en-US" altLang="zh-CN" sz="1800"/>
                  <a:t>subID</a:t>
                </a:r>
                <a:r>
                  <a:rPr lang="zh-CN" altLang="en-US" sz="1800"/>
                  <a:t>在各个桶里分布均匀</a:t>
                </a:r>
                <a:endParaRPr lang="en-US" altLang="zh-CN" sz="1800" b="0"/>
              </a:p>
              <a:p>
                <a:r>
                  <a:rPr lang="zh-CN" altLang="en-US" sz="1800" b="0"/>
                  <a:t>以上是我所补充的，具体论文没有写。（这是审稿人提的问题）</a:t>
                </a:r>
                <a:endParaRPr lang="en-US" altLang="zh-CN" sz="1800" b="0"/>
              </a:p>
              <a:p>
                <a:r>
                  <a:rPr lang="en-US" altLang="zh-CN" sz="1600"/>
                  <a:t>3.3</a:t>
                </a:r>
                <a:r>
                  <a:rPr lang="zh-CN" altLang="en-US" sz="1600"/>
                  <a:t>节最后一句话：</a:t>
                </a:r>
                <a:r>
                  <a:rPr lang="en-US" altLang="zh-CN" sz="1900"/>
                  <a:t>The transformation is very simple without any costly computation.   		Therefore, the cost of transformation is negligible.</a:t>
                </a:r>
                <a:endParaRPr lang="en-US" altLang="zh-CN" sz="1400"/>
              </a:p>
            </p:txBody>
          </p:sp>
        </mc:Choice>
        <mc:Fallback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372A8E71-3369-4E8D-839C-E53A1B0A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48" y="1871584"/>
                <a:ext cx="8466851" cy="4166359"/>
              </a:xfrm>
              <a:prstGeom prst="rect">
                <a:avLst/>
              </a:prstGeom>
              <a:blipFill>
                <a:blip r:embed="rId2"/>
                <a:stretch>
                  <a:fillRect l="-1080" t="-1025" r="-216" b="-23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507801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3.4 </a:t>
            </a:r>
            <a:r>
              <a:rPr lang="en-US" altLang="zh-CN"/>
              <a:t>Chaining of Hash Lists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372A8E71-3369-4E8D-839C-E53A1B0A29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4748" y="1871584"/>
                <a:ext cx="8466851" cy="42929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sz="1800" b="0" i="0" u="none" strike="noStrike" baseline="0">
                    <a:solidFill>
                      <a:srgbClr val="231F20"/>
                    </a:solidFill>
                    <a:latin typeface="AdvP1491"/>
                  </a:rPr>
                  <a:t>Based on overlapping division, the hash lists of all indexed attributes are chained into a hash tree</a:t>
                </a:r>
                <a:r>
                  <a:rPr lang="en-US" altLang="zh-CN" sz="1800">
                    <a:solidFill>
                      <a:srgbClr val="231F20"/>
                    </a:solidFill>
                    <a:latin typeface="AdvP1491"/>
                  </a:rPr>
                  <a:t>.</a:t>
                </a:r>
                <a:r>
                  <a:rPr lang="en-US" altLang="zh-CN" sz="1800" b="0" i="0" u="none" strike="noStrike" baseline="0">
                    <a:solidFill>
                      <a:srgbClr val="231F20"/>
                    </a:solidFill>
                    <a:latin typeface="AdvP1491"/>
                  </a:rPr>
                  <a:t> </a:t>
                </a:r>
              </a:p>
              <a:p>
                <a:pPr algn="l"/>
                <a:r>
                  <a:rPr lang="en-US" altLang="zh-CN" sz="1800" b="0" i="0" u="none" strike="noStrike" baseline="0">
                    <a:solidFill>
                      <a:srgbClr val="231F20"/>
                    </a:solidFill>
                    <a:latin typeface="AdvP1491"/>
                  </a:rPr>
                  <a:t>In nature, H-Tree is a hash table created by putting similar subscriptions(measured by the centers of the range constraints) in a bucket.</a:t>
                </a:r>
              </a:p>
              <a:p>
                <a:pPr algn="l"/>
                <a:r>
                  <a:rPr lang="en-US" altLang="zh-CN" sz="1800" b="0" i="0" u="none" strike="noStrike" baseline="0">
                    <a:solidFill>
                      <a:srgbClr val="231F20"/>
                    </a:solidFill>
                    <a:latin typeface="AdvP1491"/>
                  </a:rPr>
                  <a:t>Only the subIDs of subscriptions(4B/</a:t>
                </a:r>
                <a:r>
                  <a:rPr lang="zh-CN" altLang="en-US" sz="1800" b="0" i="0" u="none" strike="noStrike" baseline="0">
                    <a:solidFill>
                      <a:srgbClr val="231F20"/>
                    </a:solidFill>
                    <a:latin typeface="AdvP1491"/>
                  </a:rPr>
                  <a:t>个</a:t>
                </a:r>
                <a:r>
                  <a:rPr lang="en-US" altLang="zh-CN" sz="1800" b="0" i="0" u="none" strike="noStrike" baseline="0">
                    <a:solidFill>
                      <a:srgbClr val="231F20"/>
                    </a:solidFill>
                    <a:latin typeface="AdvP1491"/>
                  </a:rPr>
                  <a:t>) are stored in the buckets, not the content of the subscription, so storage consumption is very small.</a:t>
                </a:r>
                <a:endParaRPr lang="en-US" altLang="zh-CN" sz="1800">
                  <a:solidFill>
                    <a:srgbClr val="231F20"/>
                  </a:solidFill>
                  <a:latin typeface="AdvP1491"/>
                </a:endParaRPr>
              </a:p>
              <a:p>
                <a:pPr algn="l"/>
                <a:r>
                  <a:rPr lang="zh-CN" altLang="en-US" sz="1400" b="1"/>
                  <a:t>优点</a:t>
                </a:r>
                <a:r>
                  <a:rPr lang="zh-CN" altLang="en-US" sz="1400"/>
                  <a:t>：</a:t>
                </a:r>
                <a:endParaRPr lang="en-US" altLang="zh-CN" sz="1400"/>
              </a:p>
              <a:p>
                <a:pPr algn="l"/>
                <a:r>
                  <a:rPr lang="en-US" altLang="zh-CN" sz="1400"/>
                  <a:t>1. </a:t>
                </a:r>
                <a:r>
                  <a:rPr lang="zh-CN" altLang="en-US" sz="1400"/>
                  <a:t>在某个属性上，一个事件</a:t>
                </a:r>
                <a:r>
                  <a:rPr lang="en-US" altLang="zh-CN" sz="1400"/>
                  <a:t>e</a:t>
                </a:r>
                <a:r>
                  <a:rPr lang="zh-CN" altLang="en-US" sz="1400"/>
                  <a:t>最多匹配 </a:t>
                </a:r>
                <a:r>
                  <a:rPr lang="en-US" altLang="zh-CN" sz="1400"/>
                  <a:t>3 </a:t>
                </a:r>
                <a:r>
                  <a:rPr lang="zh-CN" altLang="en-US" sz="1400"/>
                  <a:t>个</a:t>
                </a:r>
                <a:r>
                  <a:rPr lang="en-US" altLang="zh-CN" sz="1400"/>
                  <a:t>cell</a:t>
                </a:r>
                <a:r>
                  <a:rPr lang="zh-CN" altLang="en-US" sz="1400"/>
                  <a:t>。设</a:t>
                </a:r>
                <a:r>
                  <a:rPr lang="en-US" altLang="zh-CN" sz="1400"/>
                  <a:t>c</a:t>
                </a:r>
                <a:r>
                  <a:rPr lang="zh-CN" altLang="en-US" sz="1400"/>
                  <a:t>是一个索引属性上的</a:t>
                </a:r>
                <a:r>
                  <a:rPr lang="en-US" altLang="zh-CN" sz="1400"/>
                  <a:t>cell</a:t>
                </a:r>
                <a:r>
                  <a:rPr lang="zh-CN" altLang="en-US" sz="1400"/>
                  <a:t>个数，则</a:t>
                </a:r>
                <a:r>
                  <a:rPr lang="en-US" altLang="zh-CN" sz="1400"/>
                  <a:t>H-Tree</a:t>
                </a:r>
                <a:r>
                  <a:rPr lang="zh-CN" altLang="en-US" sz="1400"/>
                  <a:t>的每层过滤掉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的</m:t>
                    </m:r>
                    <m:r>
                      <m:rPr>
                        <m:sty m:val="p"/>
                      </m:rPr>
                      <a:rPr lang="en-US" altLang="zh-CN" sz="1400" i="1" smtClean="0">
                        <a:latin typeface="Cambria Math" panose="02040503050406030204" pitchFamily="18" charset="0"/>
                      </a:rPr>
                      <m:t>sub</m:t>
                    </m:r>
                  </m:oMath>
                </a14:m>
                <a:r>
                  <a:rPr lang="en-US" altLang="zh-CN" sz="1400"/>
                  <a:t>IDs</a:t>
                </a:r>
                <a:r>
                  <a:rPr lang="zh-CN" altLang="en-US" sz="1400"/>
                  <a:t>，需要</a:t>
                </a:r>
                <a:r>
                  <a:rPr lang="en-US" altLang="zh-CN" sz="1400"/>
                  <a:t>check</a:t>
                </a:r>
                <a:r>
                  <a:rPr lang="zh-CN" altLang="en-US" sz="1400"/>
                  <a:t>的订阅者数随索引属性的增多而指数下降。</a:t>
                </a:r>
                <a:endParaRPr lang="en-US" altLang="zh-CN" sz="1400"/>
              </a:p>
              <a:p>
                <a:pPr algn="l"/>
                <a:r>
                  <a:rPr lang="en-US" altLang="zh-CN" sz="1400"/>
                  <a:t>2. </a:t>
                </a:r>
                <a:r>
                  <a:rPr lang="zh-CN" altLang="en-US" sz="1400"/>
                  <a:t>最终每个桶里的</a:t>
                </a:r>
                <a:r>
                  <a:rPr lang="en-US" altLang="zh-CN" sz="1400"/>
                  <a:t>subIDs</a:t>
                </a:r>
                <a:r>
                  <a:rPr lang="zh-CN" altLang="en-US" sz="1400"/>
                  <a:t>匹配成功的概率</a:t>
                </a:r>
                <a:r>
                  <a:rPr lang="en-US" altLang="zh-CN" sz="1400"/>
                  <a:t>(</a:t>
                </a:r>
                <a:r>
                  <a:rPr lang="en-US" altLang="zh-CN" sz="1400" b="1"/>
                  <a:t>matching probability</a:t>
                </a:r>
                <a:r>
                  <a:rPr lang="en-US" altLang="zh-CN" sz="1400"/>
                  <a:t>)</a:t>
                </a:r>
                <a:r>
                  <a:rPr lang="zh-CN" altLang="en-US" sz="1400"/>
                  <a:t>大大增加</a:t>
                </a:r>
                <a:r>
                  <a:rPr lang="en-US" altLang="zh-CN" sz="1400"/>
                  <a:t>, H-Tree</a:t>
                </a:r>
                <a:r>
                  <a:rPr lang="zh-CN" altLang="en-US" sz="1400"/>
                  <a:t>返回匹配</a:t>
                </a:r>
                <a:r>
                  <a:rPr lang="en-US" altLang="zh-CN" sz="1400"/>
                  <a:t>subID</a:t>
                </a:r>
                <a:r>
                  <a:rPr lang="zh-CN" altLang="en-US" sz="1400"/>
                  <a:t>的时间更早了，事件转发更快，减少了内部</a:t>
                </a:r>
                <a:r>
                  <a:rPr lang="en-US" altLang="zh-CN" sz="1400"/>
                  <a:t>broker</a:t>
                </a:r>
                <a:r>
                  <a:rPr lang="zh-CN" altLang="en-US" sz="1400"/>
                  <a:t>的压力，减少了端到端延时。</a:t>
                </a:r>
                <a:endParaRPr lang="en-US" altLang="zh-CN" sz="1400"/>
              </a:p>
            </p:txBody>
          </p:sp>
        </mc:Choice>
        <mc:Fallback xmlns=""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372A8E71-3369-4E8D-839C-E53A1B0A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48" y="1871584"/>
                <a:ext cx="8466851" cy="4292995"/>
              </a:xfrm>
              <a:prstGeom prst="rect">
                <a:avLst/>
              </a:prstGeom>
              <a:blipFill>
                <a:blip r:embed="rId2"/>
                <a:stretch>
                  <a:fillRect l="-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738716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3.5 </a:t>
            </a:r>
            <a:r>
              <a:rPr lang="en-US" altLang="zh-CN" sz="2800"/>
              <a:t>Tradeoff between Time and Space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372A8E71-3369-4E8D-839C-E53A1B0A29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4748" y="1871584"/>
                <a:ext cx="8466851" cy="39486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sz="1400" b="1"/>
                  <a:t>n</a:t>
                </a:r>
                <a:r>
                  <a:rPr lang="en-US" altLang="zh-CN" sz="1400" b="1" baseline="-25000"/>
                  <a:t>r </a:t>
                </a:r>
                <a:r>
                  <a:rPr lang="zh-CN" altLang="en-US" sz="1400"/>
                  <a:t>是最后剩下的</a:t>
                </a:r>
                <a:r>
                  <a:rPr lang="en-US" altLang="zh-CN" sz="1400"/>
                  <a:t>(remained)</a:t>
                </a:r>
                <a:r>
                  <a:rPr lang="zh-CN" altLang="en-US" sz="1400"/>
                  <a:t>桶里需要</a:t>
                </a:r>
                <a:r>
                  <a:rPr lang="en-US" altLang="zh-CN" sz="1400"/>
                  <a:t>check</a:t>
                </a:r>
                <a:r>
                  <a:rPr lang="zh-CN" altLang="en-US" sz="1400"/>
                  <a:t>的订阅者个数，</a:t>
                </a:r>
                <a:r>
                  <a:rPr lang="en-US" altLang="zh-CN" sz="1400" b="1"/>
                  <a:t>n</a:t>
                </a:r>
                <a:r>
                  <a:rPr lang="en-US" altLang="zh-CN" sz="1400" b="1" baseline="-25000"/>
                  <a:t>a </a:t>
                </a:r>
                <a:r>
                  <a:rPr lang="zh-CN" altLang="en-US" sz="1400"/>
                  <a:t>是订阅者总数</a:t>
                </a:r>
                <a:endParaRPr lang="en-US" altLang="zh-CN" sz="1400"/>
              </a:p>
              <a:p>
                <a:r>
                  <a:rPr lang="zh-CN" altLang="en-US" sz="1400" b="0"/>
                  <a:t>定义</a:t>
                </a:r>
                <a14:m>
                  <m:oMath xmlns:m="http://schemas.openxmlformats.org/officeDocument/2006/math">
                    <m:r>
                      <a:rPr lang="zh-CN" altLang="en-US" sz="1400" b="0" i="1">
                        <a:latin typeface="Cambria Math" panose="02040503050406030204" pitchFamily="18" charset="0"/>
                      </a:rPr>
                      <m:t>过滤比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4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400" i="1" baseline="-25000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400" b="0" i="1" baseline="30000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400" b="0" i="1" baseline="30000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US" altLang="zh-CN" sz="1400" b="0" i="1" baseline="6200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1400"/>
                  <a:t>，</a:t>
                </a:r>
                <a:r>
                  <a:rPr lang="en-US" altLang="zh-CN" sz="1400"/>
                  <a:t>c</a:t>
                </a:r>
                <a:r>
                  <a:rPr lang="zh-CN" altLang="en-US" sz="1400"/>
                  <a:t>是</a:t>
                </a:r>
                <a:r>
                  <a:rPr lang="en-US" altLang="zh-CN" sz="1400"/>
                  <a:t>cell</a:t>
                </a:r>
                <a:r>
                  <a:rPr lang="zh-CN" altLang="en-US" sz="1400"/>
                  <a:t>的个数，</a:t>
                </a:r>
                <a:r>
                  <a:rPr lang="en-US" altLang="zh-CN" sz="1400"/>
                  <a:t>c</a:t>
                </a:r>
                <a:r>
                  <a:rPr lang="zh-CN" altLang="en-US" sz="1400"/>
                  <a:t>越大，</a:t>
                </a:r>
                <a:r>
                  <a:rPr lang="en-US" altLang="zh-CN" sz="1400"/>
                  <a:t>f </a:t>
                </a:r>
                <a:r>
                  <a:rPr lang="zh-CN" altLang="en-US" sz="1400"/>
                  <a:t>越小，剩下需</a:t>
                </a:r>
                <a:r>
                  <a:rPr lang="en-US" altLang="zh-CN" sz="1400"/>
                  <a:t>check</a:t>
                </a:r>
                <a:r>
                  <a:rPr lang="zh-CN" altLang="en-US" sz="1400"/>
                  <a:t>的订阅者越少，</a:t>
                </a:r>
                <a:r>
                  <a:rPr lang="zh-CN" altLang="en-US" sz="1200"/>
                  <a:t>匹配时间越少</a:t>
                </a:r>
                <a:endParaRPr lang="en-US" altLang="zh-CN" sz="1200"/>
              </a:p>
              <a:p>
                <a:r>
                  <a:rPr lang="en-US" altLang="zh-CN" sz="1800" b="0" i="0" u="none" strike="noStrike" baseline="0">
                    <a:solidFill>
                      <a:srgbClr val="231F20"/>
                    </a:solidFill>
                    <a:latin typeface="AdvP1491"/>
                  </a:rPr>
                  <a:t>memory consumption of H-Tree</a:t>
                </a:r>
                <a:r>
                  <a:rPr lang="zh-CN" altLang="en-US" sz="1400" b="0" i="0" u="none" strike="noStrike">
                    <a:solidFill>
                      <a:srgbClr val="231F20"/>
                    </a:solidFill>
                    <a:latin typeface="AdvP1491"/>
                  </a:rPr>
                  <a:t>：</a:t>
                </a:r>
                <a:r>
                  <a:rPr lang="en-US" altLang="zh-CN" sz="1400" b="0" i="0" u="none" strike="noStrike">
                    <a:solidFill>
                      <a:srgbClr val="231F20"/>
                    </a:solidFill>
                    <a:latin typeface="AdvP1491"/>
                  </a:rPr>
                  <a:t>O(c</a:t>
                </a:r>
                <a:r>
                  <a:rPr lang="en-US" altLang="zh-CN" sz="1400" b="0" i="0" u="none" strike="noStrike" baseline="30000">
                    <a:solidFill>
                      <a:srgbClr val="231F20"/>
                    </a:solidFill>
                    <a:latin typeface="AdvP1491"/>
                  </a:rPr>
                  <a:t>l</a:t>
                </a:r>
                <a:r>
                  <a:rPr lang="en-US" altLang="zh-CN" sz="1400" b="0" i="0" u="none" strike="noStrike">
                    <a:solidFill>
                      <a:srgbClr val="231F20"/>
                    </a:solidFill>
                    <a:latin typeface="AdvP1491"/>
                  </a:rPr>
                  <a:t>).</a:t>
                </a:r>
              </a:p>
              <a:p>
                <a:r>
                  <a:rPr lang="zh-CN" altLang="en-US" sz="1400">
                    <a:solidFill>
                      <a:srgbClr val="231F20"/>
                    </a:solidFill>
                    <a:latin typeface="AdvP1491"/>
                  </a:rPr>
                  <a:t>给定</a:t>
                </a:r>
                <a:r>
                  <a:rPr lang="zh-CN" altLang="en-US" sz="1400">
                    <a:solidFill>
                      <a:srgbClr val="231F20"/>
                    </a:solidFill>
                    <a:latin typeface="Bahnschrift SemiBold" panose="020B05020402040202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>
                    <a:solidFill>
                      <a:srgbClr val="231F20"/>
                    </a:solidFill>
                    <a:latin typeface="Bahnschrift SemiBold" panose="020B0502040204020203" pitchFamily="34" charset="0"/>
                    <a:cs typeface="Arial" panose="020B0604020202020204" pitchFamily="34" charset="0"/>
                  </a:rPr>
                  <a:t>l </a:t>
                </a:r>
                <a:r>
                  <a:rPr lang="zh-CN" altLang="en-US" sz="1400">
                    <a:solidFill>
                      <a:srgbClr val="231F20"/>
                    </a:solidFill>
                    <a:latin typeface="AdvP1491"/>
                  </a:rPr>
                  <a:t>不变，</a:t>
                </a:r>
                <a:r>
                  <a:rPr lang="en-US" altLang="zh-CN" sz="1400">
                    <a:solidFill>
                      <a:srgbClr val="231F20"/>
                    </a:solidFill>
                    <a:latin typeface="AdvP1491"/>
                  </a:rPr>
                  <a:t>c </a:t>
                </a:r>
                <a14:m>
                  <m:oMath xmlns:m="http://schemas.openxmlformats.org/officeDocument/2006/math">
                    <m:r>
                      <a:rPr lang="zh-CN" altLang="en-US" sz="140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1400">
                    <a:solidFill>
                      <a:srgbClr val="231F20"/>
                    </a:solidFill>
                    <a:latin typeface="AdvP1491"/>
                  </a:rPr>
                  <a:t>[L,R],  f</a:t>
                </a:r>
                <a14:m>
                  <m:oMath xmlns:m="http://schemas.openxmlformats.org/officeDocument/2006/math">
                    <m:r>
                      <a:rPr lang="zh-CN" altLang="en-US" sz="140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1400">
                    <a:solidFill>
                      <a:srgbClr val="231F20"/>
                    </a:solidFill>
                    <a:latin typeface="AdvP1491"/>
                  </a:rPr>
                  <a:t>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den>
                        </m:f>
                      </m:e>
                    </m:d>
                    <m:r>
                      <a:rPr lang="en-US" altLang="zh-CN" sz="1400" b="0" i="1" baseline="6200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1400">
                    <a:solidFill>
                      <a:srgbClr val="231F20"/>
                    </a:solidFill>
                    <a:latin typeface="AdvP1491"/>
                  </a:rPr>
                  <a:t>,</a:t>
                </a:r>
                <a:r>
                  <a:rPr lang="en-US" altLang="zh-CN" sz="140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US" altLang="zh-CN" sz="1400" i="1" baseline="6200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1400">
                    <a:solidFill>
                      <a:srgbClr val="231F20"/>
                    </a:solidFill>
                    <a:latin typeface="AdvP1491"/>
                  </a:rPr>
                  <a:t>], memory consumption</a:t>
                </a:r>
                <a14:m>
                  <m:oMath xmlns:m="http://schemas.openxmlformats.org/officeDocument/2006/math">
                    <m:r>
                      <a:rPr lang="zh-CN" altLang="en-US" sz="140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1400">
                    <a:solidFill>
                      <a:srgbClr val="231F20"/>
                    </a:solidFill>
                    <a:latin typeface="AdvP1491"/>
                  </a:rPr>
                  <a:t> [L</a:t>
                </a:r>
                <a:r>
                  <a:rPr lang="en-US" altLang="zh-CN" sz="1400" baseline="30000">
                    <a:solidFill>
                      <a:srgbClr val="231F20"/>
                    </a:solidFill>
                    <a:latin typeface="AdvP1491"/>
                  </a:rPr>
                  <a:t>l,</a:t>
                </a:r>
                <a:r>
                  <a:rPr lang="en-US" altLang="zh-CN" sz="1400">
                    <a:solidFill>
                      <a:srgbClr val="231F20"/>
                    </a:solidFill>
                    <a:latin typeface="AdvP1491"/>
                  </a:rPr>
                  <a:t> R</a:t>
                </a:r>
                <a:r>
                  <a:rPr lang="en-US" altLang="zh-CN" sz="1400" baseline="30000">
                    <a:solidFill>
                      <a:srgbClr val="231F20"/>
                    </a:solidFill>
                    <a:latin typeface="AdvP1491"/>
                  </a:rPr>
                  <a:t>l</a:t>
                </a:r>
                <a:r>
                  <a:rPr lang="en-US" altLang="zh-CN" sz="1400">
                    <a:solidFill>
                      <a:srgbClr val="231F20"/>
                    </a:solidFill>
                    <a:latin typeface="AdvP1491"/>
                  </a:rPr>
                  <a:t>].</a:t>
                </a:r>
              </a:p>
              <a:p>
                <a:r>
                  <a:rPr lang="en-US" altLang="zh-CN" sz="1800" b="0" i="0" u="none" strike="noStrike" baseline="0">
                    <a:solidFill>
                      <a:srgbClr val="231F20"/>
                    </a:solidFill>
                    <a:latin typeface="Bradley Hand ITC" panose="03070402050302030203" pitchFamily="66" charset="0"/>
                    <a:cs typeface="Arial" panose="020B0604020202020204" pitchFamily="34" charset="0"/>
                  </a:rPr>
                  <a:t>unity function</a:t>
                </a:r>
                <a:r>
                  <a:rPr lang="en-US" altLang="zh-CN" sz="1400" b="0" i="0" u="none" strike="noStrike" baseline="0">
                    <a:solidFill>
                      <a:srgbClr val="231F20"/>
                    </a:solidFill>
                    <a:latin typeface="Bradley Hand ITC" panose="03070402050302030203" pitchFamily="66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b="0" i="0" u="none" strike="noStrike" baseline="0">
                    <a:solidFill>
                      <a:srgbClr val="231F20"/>
                    </a:solidFill>
                    <a:latin typeface="AdvP1491"/>
                  </a:rPr>
                  <a:t>                                        </a:t>
                </a:r>
                <a:r>
                  <a:rPr lang="zh-CN" altLang="en-US" sz="1400">
                    <a:solidFill>
                      <a:srgbClr val="231F20"/>
                    </a:solidFill>
                    <a:latin typeface="AdvP1491"/>
                  </a:rPr>
                  <a:t>      </a:t>
                </a:r>
                <a:r>
                  <a:rPr lang="en-US" altLang="zh-CN" sz="1600">
                    <a:solidFill>
                      <a:srgbClr val="231F20"/>
                    </a:solidFill>
                    <a:latin typeface="AdvP1491"/>
                  </a:rPr>
                  <a:t>,   </a:t>
                </a:r>
                <a:r>
                  <a:rPr lang="el-GR" altLang="zh-CN" sz="1600"/>
                  <a:t>α</a:t>
                </a:r>
                <a:r>
                  <a:rPr lang="zh-CN" altLang="en-US" sz="1600"/>
                  <a:t>、</a:t>
                </a:r>
                <a:r>
                  <a:rPr lang="el-GR" altLang="zh-CN" sz="1600"/>
                  <a:t>β</a:t>
                </a:r>
                <a:r>
                  <a:rPr lang="zh-CN" altLang="en-US" sz="1600"/>
                  <a:t>是时间、空间的权重，和为</a:t>
                </a:r>
                <a:r>
                  <a:rPr lang="en-US" altLang="zh-CN" sz="1600"/>
                  <a:t>1, </a:t>
                </a:r>
                <a:r>
                  <a:rPr lang="en-US" altLang="zh-CN" sz="1600" b="1"/>
                  <a:t>g</a:t>
                </a:r>
                <a:r>
                  <a:rPr lang="zh-CN" altLang="en-US" sz="1600"/>
                  <a:t>越小越好</a:t>
                </a:r>
                <a:r>
                  <a:rPr lang="en-US" altLang="zh-CN" sz="1800"/>
                  <a:t>.</a:t>
                </a:r>
              </a:p>
              <a:p>
                <a:pPr marL="0" indent="0">
                  <a:buNone/>
                </a:pPr>
                <a:endParaRPr lang="en-US" altLang="zh-CN" sz="1800"/>
              </a:p>
              <a:p>
                <a:r>
                  <a:rPr lang="en-US" altLang="zh-CN" sz="1400" b="1">
                    <a:solidFill>
                      <a:srgbClr val="231F20"/>
                    </a:solidFill>
                    <a:latin typeface="AdvP1491"/>
                  </a:rPr>
                  <a:t>g’</a:t>
                </a:r>
                <a:r>
                  <a:rPr lang="en-US" altLang="zh-CN" sz="1400" b="1" baseline="-25000">
                    <a:solidFill>
                      <a:srgbClr val="231F20"/>
                    </a:solidFill>
                    <a:latin typeface="AdvP1491"/>
                  </a:rPr>
                  <a:t>c</a:t>
                </a:r>
                <a:r>
                  <a:rPr lang="en-US" altLang="zh-CN" sz="1400" b="1">
                    <a:solidFill>
                      <a:srgbClr val="231F20"/>
                    </a:solidFill>
                    <a:latin typeface="AdvP1491"/>
                  </a:rPr>
                  <a:t>=0 </a:t>
                </a:r>
                <a:r>
                  <a:rPr lang="en-US" altLang="zh-CN" sz="1400" b="1">
                    <a:solidFill>
                      <a:srgbClr val="231F20"/>
                    </a:solidFill>
                    <a:latin typeface="AdvP1491"/>
                    <a:sym typeface="Wingdings" panose="05000000000000000000" pitchFamily="2" charset="2"/>
                  </a:rPr>
                  <a:t>                                                      </a:t>
                </a:r>
                <a:r>
                  <a:rPr lang="zh-CN" altLang="en-US" sz="1400">
                    <a:solidFill>
                      <a:srgbClr val="231F20"/>
                    </a:solidFill>
                    <a:latin typeface="AdvP1491"/>
                    <a:sym typeface="Wingdings" panose="05000000000000000000" pitchFamily="2" charset="2"/>
                  </a:rPr>
                  <a:t>时，</a:t>
                </a:r>
                <a:r>
                  <a:rPr lang="en-US" altLang="zh-CN" sz="1400">
                    <a:solidFill>
                      <a:srgbClr val="231F20"/>
                    </a:solidFill>
                    <a:latin typeface="AdvP1491"/>
                    <a:sym typeface="Wingdings" panose="05000000000000000000" pitchFamily="2" charset="2"/>
                  </a:rPr>
                  <a:t>g</a:t>
                </a:r>
                <a:r>
                  <a:rPr lang="zh-CN" altLang="en-US" sz="1400">
                    <a:solidFill>
                      <a:srgbClr val="231F20"/>
                    </a:solidFill>
                    <a:latin typeface="AdvP1491"/>
                    <a:sym typeface="Wingdings" panose="05000000000000000000" pitchFamily="2" charset="2"/>
                  </a:rPr>
                  <a:t>取极小值。</a:t>
                </a:r>
                <a:endParaRPr lang="en-US" altLang="zh-CN" sz="1400">
                  <a:solidFill>
                    <a:srgbClr val="231F20"/>
                  </a:solidFill>
                  <a:latin typeface="AdvP1491"/>
                  <a:sym typeface="Wingdings" panose="05000000000000000000" pitchFamily="2" charset="2"/>
                </a:endParaRPr>
              </a:p>
              <a:p>
                <a:endParaRPr lang="en-US" altLang="zh-CN" sz="1400">
                  <a:solidFill>
                    <a:srgbClr val="231F20"/>
                  </a:solidFill>
                  <a:latin typeface="AdvP1491"/>
                  <a:sym typeface="Wingdings" panose="05000000000000000000" pitchFamily="2" charset="2"/>
                </a:endParaRPr>
              </a:p>
              <a:p>
                <a:r>
                  <a:rPr lang="zh-CN" altLang="en-US" sz="1400">
                    <a:solidFill>
                      <a:srgbClr val="231F20"/>
                    </a:solidFill>
                    <a:latin typeface="AdvP1491"/>
                    <a:sym typeface="Wingdings" panose="05000000000000000000" pitchFamily="2" charset="2"/>
                  </a:rPr>
                  <a:t>给定</a:t>
                </a:r>
                <a:r>
                  <a:rPr lang="en-US" altLang="zh-CN" sz="1400">
                    <a:solidFill>
                      <a:srgbClr val="231F20"/>
                    </a:solidFill>
                    <a:latin typeface="AdvP1491"/>
                    <a:sym typeface="Wingdings" panose="05000000000000000000" pitchFamily="2" charset="2"/>
                  </a:rPr>
                  <a:t>c</a:t>
                </a:r>
                <a:r>
                  <a:rPr lang="zh-CN" altLang="en-US" sz="1400">
                    <a:solidFill>
                      <a:srgbClr val="231F20"/>
                    </a:solidFill>
                    <a:latin typeface="AdvP1491"/>
                    <a:sym typeface="Wingdings" panose="05000000000000000000" pitchFamily="2" charset="2"/>
                  </a:rPr>
                  <a:t>不变，也可以得到 </a:t>
                </a:r>
                <a:r>
                  <a:rPr lang="en-US" altLang="zh-CN" sz="1400">
                    <a:solidFill>
                      <a:srgbClr val="231F20"/>
                    </a:solidFill>
                    <a:latin typeface="Bahnschrift SemiBold" panose="020B0502040204020203" pitchFamily="34" charset="0"/>
                    <a:sym typeface="Wingdings" panose="05000000000000000000" pitchFamily="2" charset="2"/>
                  </a:rPr>
                  <a:t>l </a:t>
                </a:r>
                <a:r>
                  <a:rPr lang="zh-CN" altLang="en-US" sz="1400">
                    <a:solidFill>
                      <a:srgbClr val="231F20"/>
                    </a:solidFill>
                    <a:latin typeface="AdvP1491"/>
                    <a:sym typeface="Wingdings" panose="05000000000000000000" pitchFamily="2" charset="2"/>
                  </a:rPr>
                  <a:t>的最佳值。</a:t>
                </a:r>
                <a:endParaRPr lang="en-US" altLang="zh-CN" sz="1400">
                  <a:solidFill>
                    <a:srgbClr val="231F20"/>
                  </a:solidFill>
                  <a:latin typeface="AdvP1491"/>
                </a:endParaRPr>
              </a:p>
            </p:txBody>
          </p:sp>
        </mc:Choice>
        <mc:Fallback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372A8E71-3369-4E8D-839C-E53A1B0A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48" y="1871584"/>
                <a:ext cx="8466851" cy="3948645"/>
              </a:xfrm>
              <a:prstGeom prst="rect">
                <a:avLst/>
              </a:prstGeom>
              <a:blipFill>
                <a:blip r:embed="rId2"/>
                <a:stretch>
                  <a:fillRect l="-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591D1D8-2D96-4A15-B03F-36665AA5C4DF}"/>
                  </a:ext>
                </a:extLst>
              </p:cNvPr>
              <p:cNvSpPr txBox="1"/>
              <p:nvPr/>
            </p:nvSpPr>
            <p:spPr>
              <a:xfrm>
                <a:off x="1577340" y="3648332"/>
                <a:ext cx="3337560" cy="739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100" b="1" smtClean="0"/>
                        <m:t>g</m:t>
                      </m:r>
                      <m:r>
                        <a:rPr lang="zh-CN" altLang="en-US" sz="11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1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zh-CN" alt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110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zh-CN" altLang="en-US" sz="11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zh-CN" altLang="en-US" sz="11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110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zh-CN" altLang="en-US" sz="11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110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zh-CN" altLang="en-US" sz="11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zh-CN" altLang="en-US" sz="11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110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zh-CN" altLang="en-US" sz="11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  <m:r>
                        <a:rPr lang="zh-CN" altLang="en-US" sz="11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100" i="1"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zh-CN" alt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zh-CN" altLang="en-US" sz="11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zh-CN" altLang="en-US" sz="11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110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591D1D8-2D96-4A15-B03F-36665AA5C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40" y="3648332"/>
                <a:ext cx="3337560" cy="739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9205BB2-D629-45AB-BC17-B9AA3BB8DBEC}"/>
                  </a:ext>
                </a:extLst>
              </p:cNvPr>
              <p:cNvSpPr txBox="1"/>
              <p:nvPr/>
            </p:nvSpPr>
            <p:spPr>
              <a:xfrm>
                <a:off x="1417320" y="4387830"/>
                <a:ext cx="2293620" cy="1050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>
                    <a:solidFill>
                      <a:srgbClr val="836967"/>
                    </a:solidFill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C=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en-U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g>
                      <m:e>
                        <m:sSup>
                          <m:sSupPr>
                            <m:ctrlPr>
                              <a:rPr lang="zh-CN" altLang="en-US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f>
                          <m:fPr>
                            <m:ctrlPr>
                              <a:rPr lang="zh-CN" altLang="en-US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sepChr m:val="("/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1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sz="1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sepChr m:val="("/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1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zh-CN" altLang="en-US" sz="16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zh-CN" altLang="en-US" sz="1600" i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zh-CN" alt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sz="1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zh-CN" altLang="en-US" sz="16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zh-CN" altLang="en-US" sz="1600" i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zh-CN" alt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rad>
                  </m:oMath>
                </a14:m>
                <a:endParaRPr lang="zh-CN" altLang="en-US" sz="1600">
                  <a:latin typeface="Adobe Devanagari" panose="02040503050201020203" pitchFamily="18" charset="0"/>
                  <a:cs typeface="Adobe Devanagari" panose="02040503050201020203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9205BB2-D629-45AB-BC17-B9AA3BB8D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20" y="4387830"/>
                <a:ext cx="2293620" cy="1050288"/>
              </a:xfrm>
              <a:prstGeom prst="rect">
                <a:avLst/>
              </a:prstGeom>
              <a:blipFill>
                <a:blip r:embed="rId4"/>
                <a:stretch>
                  <a:fillRect l="-1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00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  <a:solidFill>
            <a:schemeClr val="bg2"/>
          </a:solidFill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Introduction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  <a:solidFill>
            <a:schemeClr val="bg2"/>
          </a:solidFill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Pub/Sub Systems</a:t>
            </a:r>
            <a:endParaRPr lang="zh-CN" altLang="en-US" sz="2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  <a:solidFill>
            <a:schemeClr val="bg2"/>
          </a:solidFill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Design of H-Tree </a:t>
            </a:r>
            <a:r>
              <a:rPr lang="en-US" altLang="zh-CN" sz="2400" b="1">
                <a:solidFill>
                  <a:srgbClr val="FF0000"/>
                </a:solidFill>
              </a:rPr>
              <a:t>*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  <a:solidFill>
            <a:schemeClr val="bg2"/>
          </a:solidFill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Theoretical Performance Analysis</a:t>
            </a:r>
            <a:endParaRPr lang="zh-CN" altLang="en-US" sz="20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  <a:solidFill>
            <a:schemeClr val="bg2"/>
          </a:solidFill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575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Experimantal Performance Evaluation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 invX="1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586191E-49E1-49CD-A623-DD0643417DEB}"/>
              </a:ext>
            </a:extLst>
          </p:cNvPr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47660F2A-43ED-44B4-AE8A-603BB2AFCE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3240B67-8A7A-40E1-9D74-3E364FE744D0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2BD929F-14A6-442C-88D7-47BC764BCC51}"/>
              </a:ext>
            </a:extLst>
          </p:cNvPr>
          <p:cNvCxnSpPr>
            <a:stCxn id="57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D4C71950-E2A3-4531-BFF2-74BDC84B5317}"/>
              </a:ext>
            </a:extLst>
          </p:cNvPr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Introduction</a:t>
            </a:r>
            <a:endParaRPr lang="zh-CN" altLang="en-US" sz="2400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C54601A-5A75-4BED-9DE0-5DFF4CEE1159}"/>
              </a:ext>
            </a:extLst>
          </p:cNvPr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82B9389D-4A98-4D55-93E8-A463806A76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9F43752-09DD-407B-8150-DFB68651E843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6F3FE2F-9D40-40FF-86C6-2C5292BAC176}"/>
              </a:ext>
            </a:extLst>
          </p:cNvPr>
          <p:cNvCxnSpPr>
            <a:stCxn id="62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A93AE1D-BB44-47C4-9754-AD2B50C66505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Pub/Sub Systems</a:t>
            </a:r>
            <a:endParaRPr lang="zh-CN" altLang="en-US" sz="2400" dirty="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092190C-7EDC-4D84-872E-3D7CD55B6D48}"/>
              </a:ext>
            </a:extLst>
          </p:cNvPr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94DCEAC1-A9DC-4D12-8CBF-EB3C38E849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CE18C363-E559-4CC2-94DD-A0CA9CC37D42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C9504B1-7250-41FE-8228-C5316D6812BA}"/>
              </a:ext>
            </a:extLst>
          </p:cNvPr>
          <p:cNvCxnSpPr>
            <a:stCxn id="67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8E9BA8EB-4DB8-4A4E-B993-38106E602923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Design of H-Tree </a:t>
            </a:r>
            <a:r>
              <a:rPr lang="en-US" altLang="zh-CN" sz="2400" b="1">
                <a:solidFill>
                  <a:schemeClr val="bg2"/>
                </a:solidFill>
              </a:rPr>
              <a:t>*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7C23F2B-CBF4-4CD8-A13F-1C5335D1CB2B}"/>
              </a:ext>
            </a:extLst>
          </p:cNvPr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  <a:solidFill>
            <a:schemeClr val="accent1"/>
          </a:solidFill>
        </p:grpSpPr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753DA301-6F85-4980-9679-3360AA6A96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8450954D-2F41-4AB3-80C8-3C08E4AD2AC3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5C5E37B-1698-48A5-9869-3A22E4F2D715}"/>
              </a:ext>
            </a:extLst>
          </p:cNvPr>
          <p:cNvCxnSpPr>
            <a:stCxn id="72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29DD99E8-70A8-45C1-A274-E6964B736975}"/>
              </a:ext>
            </a:extLst>
          </p:cNvPr>
          <p:cNvSpPr txBox="1"/>
          <p:nvPr/>
        </p:nvSpPr>
        <p:spPr>
          <a:xfrm>
            <a:off x="2915073" y="4034653"/>
            <a:ext cx="4387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Theoretical Performance Analysis</a:t>
            </a:r>
            <a:endParaRPr lang="zh-CN" altLang="en-US" sz="2000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C25C016-B46B-4BD5-A498-71D2B87CC144}"/>
              </a:ext>
            </a:extLst>
          </p:cNvPr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  <a:solidFill>
            <a:schemeClr val="bg2"/>
          </a:solidFill>
        </p:grpSpPr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80A859EB-119D-4390-A578-A95C514F57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BCA42270-25E9-4982-82E3-1BACEED8A40C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3F103BA-928E-4A08-AC0B-A1A23175020E}"/>
              </a:ext>
            </a:extLst>
          </p:cNvPr>
          <p:cNvCxnSpPr>
            <a:stCxn id="77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FA1AA92B-886C-404B-9C56-D2F77884C381}"/>
              </a:ext>
            </a:extLst>
          </p:cNvPr>
          <p:cNvSpPr txBox="1"/>
          <p:nvPr/>
        </p:nvSpPr>
        <p:spPr>
          <a:xfrm>
            <a:off x="2915073" y="4954628"/>
            <a:ext cx="575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Experimantal Performance Evaluation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956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4. Theoretical Performance Analysis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DE88599C-FB94-4B9F-9798-6BDA30AB9A8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62394" y="1717675"/>
                <a:ext cx="6816586" cy="4164725"/>
              </a:xfrm>
            </p:spPr>
            <p:txBody>
              <a:bodyPr/>
              <a:lstStyle/>
              <a:p>
                <a:r>
                  <a:rPr lang="zh-CN" altLang="en-US"/>
                  <a:t>把宽约束区间分成</a:t>
                </a:r>
                <a:r>
                  <a:rPr lang="en-US" altLang="zh-CN"/>
                  <a:t>s</a:t>
                </a:r>
                <a:r>
                  <a:rPr lang="zh-CN" altLang="en-US"/>
                  <a:t>个窄约束区间</a:t>
                </a:r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预处理时间：窄</a:t>
                </a:r>
                <a:r>
                  <a:rPr lang="en-US" altLang="zh-CN"/>
                  <a:t>: O(ln), </a:t>
                </a:r>
                <a:r>
                  <a:rPr lang="zh-CN" altLang="en-US"/>
                  <a:t>宽</a:t>
                </a:r>
                <a:r>
                  <a:rPr lang="en-US" altLang="zh-CN"/>
                  <a:t>: O(sln)</a:t>
                </a:r>
              </a:p>
              <a:p>
                <a:r>
                  <a:rPr lang="zh-CN" altLang="en-US"/>
                  <a:t>匹配时间：窄</a:t>
                </a:r>
                <a:r>
                  <a:rPr lang="en-US" altLang="zh-CN"/>
                  <a:t>: O(fn), </a:t>
                </a:r>
                <a:r>
                  <a:rPr lang="zh-CN" altLang="en-US"/>
                  <a:t>宽</a:t>
                </a:r>
                <a:r>
                  <a:rPr lang="en-US" altLang="zh-CN"/>
                  <a:t>: O(sfn)</a:t>
                </a:r>
              </a:p>
              <a:p>
                <a:r>
                  <a:rPr lang="zh-CN" altLang="en-US"/>
                  <a:t>插入时间：窄</a:t>
                </a:r>
                <a:r>
                  <a:rPr lang="en-US" altLang="zh-CN"/>
                  <a:t>: O(l), </a:t>
                </a:r>
                <a:r>
                  <a:rPr lang="zh-CN" altLang="en-US"/>
                  <a:t>宽</a:t>
                </a:r>
                <a:r>
                  <a:rPr lang="en-US" altLang="zh-CN"/>
                  <a:t>: O(sl)</a:t>
                </a:r>
              </a:p>
              <a:p>
                <a:r>
                  <a:rPr lang="zh-CN" altLang="en-US"/>
                  <a:t>删除时间：窄</a:t>
                </a:r>
                <a:r>
                  <a:rPr lang="en-US" altLang="zh-CN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baseline="3000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宽</m:t>
                    </m:r>
                  </m:oMath>
                </a14:m>
                <a:r>
                  <a:rPr lang="en-US" altLang="zh-CN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 baseline="30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/>
                  <a:t>.     (</a:t>
                </a:r>
                <a:r>
                  <a:rPr lang="zh-CN" altLang="en-US"/>
                  <a:t>我觉得要</a:t>
                </a:r>
                <a:r>
                  <a:rPr lang="en-US" altLang="zh-CN"/>
                  <a:t>+</a:t>
                </a:r>
                <a:r>
                  <a:rPr lang="en-US" altLang="zh-CN">
                    <a:latin typeface="Bahnschrift SemiBold" panose="020B0502040204020203" pitchFamily="34" charset="0"/>
                  </a:rPr>
                  <a:t>l</a:t>
                </a:r>
                <a:r>
                  <a:rPr lang="zh-CN" altLang="en-US">
                    <a:latin typeface="Bahnschrift SemiBold" panose="020B0502040204020203" pitchFamily="34" charset="0"/>
                  </a:rPr>
                  <a:t>和</a:t>
                </a:r>
                <a:r>
                  <a:rPr lang="en-US" altLang="zh-CN">
                    <a:latin typeface="Bahnschrift SemiBold" panose="020B0502040204020203" pitchFamily="34" charset="0"/>
                  </a:rPr>
                  <a:t>sl</a:t>
                </a:r>
                <a:r>
                  <a:rPr lang="en-US" altLang="zh-CN"/>
                  <a:t> )</a:t>
                </a:r>
              </a:p>
              <a:p>
                <a:r>
                  <a:rPr lang="zh-CN" altLang="en-US"/>
                  <a:t>存储空间：窄</a:t>
                </a:r>
                <a:r>
                  <a:rPr lang="en-US" altLang="zh-CN"/>
                  <a:t>: O(n), </a:t>
                </a:r>
                <a:r>
                  <a:rPr lang="zh-CN" altLang="en-US"/>
                  <a:t>宽</a:t>
                </a:r>
                <a:r>
                  <a:rPr lang="en-US" altLang="zh-CN"/>
                  <a:t>: O(sn)</a:t>
                </a:r>
              </a:p>
              <a:p>
                <a:pPr marL="0" indent="0">
                  <a:buNone/>
                </a:pPr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  <a:p>
                <a:endParaRPr lang="zh-CN" altLang="en-US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DE88599C-FB94-4B9F-9798-6BDA30AB9A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62394" y="1717675"/>
                <a:ext cx="6816586" cy="4164725"/>
              </a:xfrm>
              <a:blipFill>
                <a:blip r:embed="rId2"/>
                <a:stretch>
                  <a:fillRect l="-984" t="-146" b="-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CBC61EBE-4D9C-4EB7-9DAF-1E227D95F8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38" y="2225040"/>
            <a:ext cx="2779042" cy="72752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D07FD32-20AA-4938-9385-0F241478F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59" y="3051900"/>
            <a:ext cx="3784227" cy="17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80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586191E-49E1-49CD-A623-DD0643417DEB}"/>
              </a:ext>
            </a:extLst>
          </p:cNvPr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47660F2A-43ED-44B4-AE8A-603BB2AFCE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3240B67-8A7A-40E1-9D74-3E364FE744D0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2BD929F-14A6-442C-88D7-47BC764BCC51}"/>
              </a:ext>
            </a:extLst>
          </p:cNvPr>
          <p:cNvCxnSpPr>
            <a:stCxn id="57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D4C71950-E2A3-4531-BFF2-74BDC84B5317}"/>
              </a:ext>
            </a:extLst>
          </p:cNvPr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Introduction</a:t>
            </a:r>
            <a:endParaRPr lang="zh-CN" altLang="en-US" sz="2400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C54601A-5A75-4BED-9DE0-5DFF4CEE1159}"/>
              </a:ext>
            </a:extLst>
          </p:cNvPr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82B9389D-4A98-4D55-93E8-A463806A76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9F43752-09DD-407B-8150-DFB68651E843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6F3FE2F-9D40-40FF-86C6-2C5292BAC176}"/>
              </a:ext>
            </a:extLst>
          </p:cNvPr>
          <p:cNvCxnSpPr>
            <a:stCxn id="62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A93AE1D-BB44-47C4-9754-AD2B50C66505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Pub/Sub Systems</a:t>
            </a:r>
            <a:endParaRPr lang="zh-CN" altLang="en-US" sz="2400" dirty="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092190C-7EDC-4D84-872E-3D7CD55B6D48}"/>
              </a:ext>
            </a:extLst>
          </p:cNvPr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94DCEAC1-A9DC-4D12-8CBF-EB3C38E849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CE18C363-E559-4CC2-94DD-A0CA9CC37D42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C9504B1-7250-41FE-8228-C5316D6812BA}"/>
              </a:ext>
            </a:extLst>
          </p:cNvPr>
          <p:cNvCxnSpPr>
            <a:stCxn id="67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8E9BA8EB-4DB8-4A4E-B993-38106E602923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Design of H-Tree </a:t>
            </a:r>
            <a:r>
              <a:rPr lang="en-US" altLang="zh-CN" sz="2400" b="1">
                <a:solidFill>
                  <a:schemeClr val="bg2"/>
                </a:solidFill>
              </a:rPr>
              <a:t>*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7C23F2B-CBF4-4CD8-A13F-1C5335D1CB2B}"/>
              </a:ext>
            </a:extLst>
          </p:cNvPr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753DA301-6F85-4980-9679-3360AA6A96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8450954D-2F41-4AB3-80C8-3C08E4AD2AC3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5C5E37B-1698-48A5-9869-3A22E4F2D715}"/>
              </a:ext>
            </a:extLst>
          </p:cNvPr>
          <p:cNvCxnSpPr>
            <a:stCxn id="72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29DD99E8-70A8-45C1-A274-E6964B736975}"/>
              </a:ext>
            </a:extLst>
          </p:cNvPr>
          <p:cNvSpPr txBox="1"/>
          <p:nvPr/>
        </p:nvSpPr>
        <p:spPr>
          <a:xfrm>
            <a:off x="2915073" y="4034653"/>
            <a:ext cx="4387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Theoretical Performance Analysis</a:t>
            </a:r>
            <a:endParaRPr lang="zh-CN" altLang="en-US" sz="2000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C25C016-B46B-4BD5-A498-71D2B87CC144}"/>
              </a:ext>
            </a:extLst>
          </p:cNvPr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  <a:solidFill>
            <a:schemeClr val="accent1"/>
          </a:solidFill>
        </p:grpSpPr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80A859EB-119D-4390-A578-A95C514F57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BCA42270-25E9-4982-82E3-1BACEED8A40C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3F103BA-928E-4A08-AC0B-A1A23175020E}"/>
              </a:ext>
            </a:extLst>
          </p:cNvPr>
          <p:cNvCxnSpPr>
            <a:stCxn id="77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FA1AA92B-886C-404B-9C56-D2F77884C381}"/>
              </a:ext>
            </a:extLst>
          </p:cNvPr>
          <p:cNvSpPr txBox="1"/>
          <p:nvPr/>
        </p:nvSpPr>
        <p:spPr>
          <a:xfrm>
            <a:off x="2915073" y="4954628"/>
            <a:ext cx="575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Experimantal Performance Evaluation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582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doors dir="ver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62394" y="1717675"/>
                <a:ext cx="8566444" cy="4826248"/>
              </a:xfrm>
            </p:spPr>
            <p:txBody>
              <a:bodyPr/>
              <a:lstStyle/>
              <a:p>
                <a:r>
                  <a:rPr lang="en-US" altLang="zh-CN"/>
                  <a:t>5.1: </a:t>
                </a:r>
                <a:r>
                  <a:rPr lang="zh-CN" altLang="en-US"/>
                  <a:t>简介</a:t>
                </a:r>
                <a:r>
                  <a:rPr lang="en-US" altLang="zh-CN"/>
                  <a:t>Simple</a:t>
                </a:r>
                <a:r>
                  <a:rPr lang="zh-CN" altLang="en-US"/>
                  <a:t>和</a:t>
                </a:r>
                <a:r>
                  <a:rPr lang="en-US" altLang="zh-CN"/>
                  <a:t>Tama</a:t>
                </a:r>
                <a:r>
                  <a:rPr lang="zh-CN" altLang="en-US"/>
                  <a:t>两种算法</a:t>
                </a:r>
                <a:endParaRPr lang="en-US" altLang="zh-CN"/>
              </a:p>
              <a:p>
                <a:r>
                  <a:rPr lang="en-US" altLang="zh-CN"/>
                  <a:t>5.2:</a:t>
                </a:r>
                <a:r>
                  <a:rPr lang="zh-CN" altLang="en-US"/>
                  <a:t> 从以下因素测量匹配时间：订阅者个数，数值分布，订阅者的约束个数</a:t>
                </a:r>
                <a:r>
                  <a:rPr lang="en-US" altLang="zh-CN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RCA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</m:oMath>
                </a14:m>
                <a:r>
                  <a:rPr lang="en-US" altLang="zh-CN"/>
                  <a:t>)</a:t>
                </a:r>
                <a:r>
                  <a:rPr lang="zh-CN" altLang="en-US"/>
                  <a:t>，索引属性个数</a:t>
                </a:r>
                <a:r>
                  <a:rPr lang="en-US" altLang="zh-CN"/>
                  <a:t>(</a:t>
                </a:r>
                <a:r>
                  <a:rPr lang="zh-CN" altLang="en-US"/>
                  <a:t>树的高度</a:t>
                </a:r>
                <a:r>
                  <a:rPr lang="en-US" altLang="zh-CN"/>
                  <a:t>)</a:t>
                </a:r>
                <a:r>
                  <a:rPr lang="zh-CN" altLang="en-US"/>
                  <a:t>，</a:t>
                </a:r>
                <a:r>
                  <a:rPr lang="en-US" altLang="zh-CN"/>
                  <a:t>cell</a:t>
                </a:r>
                <a:r>
                  <a:rPr lang="zh-CN" altLang="en-US"/>
                  <a:t>划分个数，最大区间宽度</a:t>
                </a:r>
                <a:r>
                  <a:rPr lang="en-US" altLang="zh-CN"/>
                  <a:t>w</a:t>
                </a:r>
                <a:r>
                  <a:rPr lang="zh-CN" altLang="en-US"/>
                  <a:t>，属性分布规律</a:t>
                </a:r>
                <a:r>
                  <a:rPr lang="en-US" altLang="zh-CN"/>
                  <a:t>(Zipf</a:t>
                </a:r>
                <a:r>
                  <a:rPr lang="zh-CN" altLang="en-US"/>
                  <a:t>分布</a:t>
                </a:r>
                <a:r>
                  <a:rPr lang="en-US" altLang="zh-CN"/>
                  <a:t>)</a:t>
                </a:r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en-US" altLang="zh-CN"/>
                  <a:t>5.3:</a:t>
                </a:r>
                <a:r>
                  <a:rPr lang="zh-CN" altLang="en-US"/>
                  <a:t> 对插入时间、删除时间做实验，对内存消耗做了理论分析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62394" y="1717675"/>
                <a:ext cx="8566444" cy="4826248"/>
              </a:xfrm>
              <a:blipFill>
                <a:blip r:embed="rId2"/>
                <a:stretch>
                  <a:fillRect l="-783" t="-126" r="-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5A17-3153-4A95-988E-B577C14000F1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/>
              <a:t>5. Experimantal Performance Evaluation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5B49C5-25E8-467A-873B-81F86F789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58" y="4290060"/>
            <a:ext cx="3521239" cy="118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46646"/>
      </p:ext>
    </p:extLst>
  </p:cSld>
  <p:clrMapOvr>
    <a:masterClrMapping/>
  </p:clrMapOvr>
  <p:transition>
    <p:wipe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 comments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3A8920-8DF6-4AF9-AED3-611978E66D51}"/>
              </a:ext>
            </a:extLst>
          </p:cNvPr>
          <p:cNvSpPr/>
          <p:nvPr/>
        </p:nvSpPr>
        <p:spPr>
          <a:xfrm>
            <a:off x="2682241" y="1998402"/>
            <a:ext cx="3832098" cy="32691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D1D32D-38DF-4B3C-A401-9D90B7B48BB5}"/>
              </a:ext>
            </a:extLst>
          </p:cNvPr>
          <p:cNvSpPr txBox="1"/>
          <p:nvPr/>
        </p:nvSpPr>
        <p:spPr>
          <a:xfrm>
            <a:off x="3456751" y="2360172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啰嗦重复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0F28A8-76E9-4F8E-9C5A-310DEC353A6D}"/>
              </a:ext>
            </a:extLst>
          </p:cNvPr>
          <p:cNvSpPr txBox="1"/>
          <p:nvPr/>
        </p:nvSpPr>
        <p:spPr>
          <a:xfrm>
            <a:off x="5133507" y="2252966"/>
            <a:ext cx="273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实验单调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8B7587-1C27-4A60-9699-D3F63531F1A0}"/>
              </a:ext>
            </a:extLst>
          </p:cNvPr>
          <p:cNvSpPr txBox="1"/>
          <p:nvPr/>
        </p:nvSpPr>
        <p:spPr>
          <a:xfrm>
            <a:off x="2740113" y="2798709"/>
            <a:ext cx="18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表意不全、不明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82799C-000C-4C48-B1B3-E0EAAA00FB06}"/>
              </a:ext>
            </a:extLst>
          </p:cNvPr>
          <p:cNvSpPr txBox="1"/>
          <p:nvPr/>
        </p:nvSpPr>
        <p:spPr>
          <a:xfrm>
            <a:off x="5148534" y="313308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实验设置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800B53-F7F3-4DEB-995C-88EB19614545}"/>
              </a:ext>
            </a:extLst>
          </p:cNvPr>
          <p:cNvSpPr txBox="1"/>
          <p:nvPr/>
        </p:nvSpPr>
        <p:spPr>
          <a:xfrm>
            <a:off x="3460774" y="3223871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举例不当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13C527-F8CB-4EC9-A531-918C82477D0F}"/>
              </a:ext>
            </a:extLst>
          </p:cNvPr>
          <p:cNvSpPr txBox="1"/>
          <p:nvPr/>
        </p:nvSpPr>
        <p:spPr>
          <a:xfrm>
            <a:off x="5136116" y="3881949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3.3</a:t>
            </a:r>
            <a:r>
              <a:rPr lang="zh-CN" altLang="en-US"/>
              <a:t>节转化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6E01A93-2494-45E9-AD02-EE3381831065}"/>
              </a:ext>
            </a:extLst>
          </p:cNvPr>
          <p:cNvSpPr txBox="1"/>
          <p:nvPr/>
        </p:nvSpPr>
        <p:spPr>
          <a:xfrm>
            <a:off x="3445635" y="3774228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公式（</a:t>
            </a:r>
            <a:r>
              <a:rPr lang="en-US" altLang="zh-CN"/>
              <a:t>9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B0473D5-224A-4B59-A95F-A032DE9DA2BC}"/>
              </a:ext>
            </a:extLst>
          </p:cNvPr>
          <p:cNvSpPr txBox="1"/>
          <p:nvPr/>
        </p:nvSpPr>
        <p:spPr>
          <a:xfrm>
            <a:off x="5265517" y="4682489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参数表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9BB4C15-C6F0-4F1C-86CA-D1E7534A1C4A}"/>
              </a:ext>
            </a:extLst>
          </p:cNvPr>
          <p:cNvSpPr txBox="1"/>
          <p:nvPr/>
        </p:nvSpPr>
        <p:spPr>
          <a:xfrm>
            <a:off x="21962" y="2746817"/>
            <a:ext cx="2509063" cy="1323439"/>
          </a:xfrm>
          <a:prstGeom prst="rect">
            <a:avLst/>
          </a:prstGeom>
          <a:noFill/>
          <a:ln>
            <a:solidFill>
              <a:schemeClr val="accent4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/>
              <a:t>举例是为了帮助理解，但本文的例子很多只有条件和结果，没有过程，初看难以理解，只能用于读者验证思路是否和作者相符。</a:t>
            </a:r>
            <a:endParaRPr lang="zh-CN" altLang="en-US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F1A813-DED0-4FDD-AC79-C87E2782F5DE}"/>
              </a:ext>
            </a:extLst>
          </p:cNvPr>
          <p:cNvSpPr txBox="1"/>
          <p:nvPr/>
        </p:nvSpPr>
        <p:spPr>
          <a:xfrm>
            <a:off x="3363318" y="436303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cell</a:t>
            </a:r>
            <a:r>
              <a:rPr lang="zh-CN" altLang="en-US"/>
              <a:t>重叠度</a:t>
            </a:r>
            <a:endParaRPr lang="zh-CN" altLang="en-US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2AA1DD64-543E-4490-8E81-9EF96F767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3363165" y="3530216"/>
            <a:ext cx="2842228" cy="93600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278954A-A71C-4B3E-BB89-6F07DC4D1881}"/>
              </a:ext>
            </a:extLst>
          </p:cNvPr>
          <p:cNvCxnSpPr>
            <a:stCxn id="15" idx="1"/>
            <a:endCxn id="27" idx="3"/>
          </p:cNvCxnSpPr>
          <p:nvPr/>
        </p:nvCxnSpPr>
        <p:spPr>
          <a:xfrm flipH="1">
            <a:off x="2531025" y="3408537"/>
            <a:ext cx="929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AC79C4B-6EE8-406E-AFDA-22990F03CA1E}"/>
              </a:ext>
            </a:extLst>
          </p:cNvPr>
          <p:cNvSpPr txBox="1"/>
          <p:nvPr/>
        </p:nvSpPr>
        <p:spPr>
          <a:xfrm>
            <a:off x="6634937" y="2018776"/>
            <a:ext cx="2509063" cy="830997"/>
          </a:xfrm>
          <a:prstGeom prst="rect">
            <a:avLst/>
          </a:prstGeom>
          <a:noFill/>
          <a:ln>
            <a:solidFill>
              <a:schemeClr val="accent4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/>
              <a:t>全是折线图，没什么表格，参数设置和实验结果数据都是在文字中说明</a:t>
            </a:r>
            <a:endParaRPr lang="zh-CN" altLang="en-US" sz="16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A26DEE7-610E-441C-97A0-75985F3E134F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202680" y="2434275"/>
            <a:ext cx="432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00B71C96-CD0A-4BE9-963C-E81EA313F2D8}"/>
              </a:ext>
            </a:extLst>
          </p:cNvPr>
          <p:cNvSpPr txBox="1"/>
          <p:nvPr/>
        </p:nvSpPr>
        <p:spPr>
          <a:xfrm>
            <a:off x="6631408" y="3021475"/>
            <a:ext cx="2509063" cy="584775"/>
          </a:xfrm>
          <a:prstGeom prst="rect">
            <a:avLst/>
          </a:prstGeom>
          <a:noFill/>
          <a:ln>
            <a:solidFill>
              <a:schemeClr val="accent4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/>
              <a:t>在这一部分讲了两个方法的思路，显得很突兀</a:t>
            </a:r>
            <a:endParaRPr lang="zh-CN" altLang="en-US" sz="16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40A7FEB-3FBD-41CF-AB9F-190F5BA97A6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202680" y="3313863"/>
            <a:ext cx="428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1D0175E2-057A-4478-8E36-5DC66555693B}"/>
              </a:ext>
            </a:extLst>
          </p:cNvPr>
          <p:cNvSpPr txBox="1"/>
          <p:nvPr/>
        </p:nvSpPr>
        <p:spPr>
          <a:xfrm>
            <a:off x="6634937" y="3774228"/>
            <a:ext cx="2509063" cy="584775"/>
          </a:xfrm>
          <a:prstGeom prst="rect">
            <a:avLst/>
          </a:prstGeom>
          <a:noFill/>
          <a:ln>
            <a:solidFill>
              <a:schemeClr val="accent4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/>
              <a:t>没有说具体方法，但实验中展示了</a:t>
            </a:r>
            <a:endParaRPr lang="zh-CN" altLang="en-US" sz="16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B3C5322-4BCD-4A0B-A305-9080E080992C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297207" y="4066616"/>
            <a:ext cx="337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486E5C10-11BC-4204-B900-0B7FB266E9D1}"/>
              </a:ext>
            </a:extLst>
          </p:cNvPr>
          <p:cNvSpPr txBox="1"/>
          <p:nvPr/>
        </p:nvSpPr>
        <p:spPr>
          <a:xfrm>
            <a:off x="633" y="4244273"/>
            <a:ext cx="2509063" cy="830997"/>
          </a:xfrm>
          <a:prstGeom prst="rect">
            <a:avLst/>
          </a:prstGeom>
          <a:noFill/>
          <a:ln>
            <a:solidFill>
              <a:schemeClr val="accent4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/>
              <a:t>没有解释，给了参数说明后突然给出公式然后戛然而止</a:t>
            </a:r>
            <a:endParaRPr lang="zh-CN" altLang="en-US" sz="16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5C6A491-1ADF-4536-AD06-E586A92166BD}"/>
              </a:ext>
            </a:extLst>
          </p:cNvPr>
          <p:cNvCxnSpPr>
            <a:stCxn id="21" idx="1"/>
            <a:endCxn id="49" idx="3"/>
          </p:cNvCxnSpPr>
          <p:nvPr/>
        </p:nvCxnSpPr>
        <p:spPr>
          <a:xfrm flipH="1">
            <a:off x="2509696" y="3958894"/>
            <a:ext cx="935939" cy="70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409D768-9AE6-4BB6-9130-FF7531400A78}"/>
              </a:ext>
            </a:extLst>
          </p:cNvPr>
          <p:cNvSpPr txBox="1"/>
          <p:nvPr/>
        </p:nvSpPr>
        <p:spPr>
          <a:xfrm>
            <a:off x="6634937" y="4454419"/>
            <a:ext cx="2509063" cy="830997"/>
          </a:xfrm>
          <a:prstGeom prst="rect">
            <a:avLst/>
          </a:prstGeom>
          <a:noFill/>
          <a:ln>
            <a:solidFill>
              <a:schemeClr val="accent4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/>
              <a:t>参数表位置很尴尬，</a:t>
            </a:r>
            <a:r>
              <a:rPr lang="en-US" altLang="zh-CN" sz="1600"/>
              <a:t>3</a:t>
            </a:r>
            <a:r>
              <a:rPr lang="zh-CN" altLang="en-US" sz="1600"/>
              <a:t>、</a:t>
            </a:r>
            <a:r>
              <a:rPr lang="en-US" altLang="zh-CN" sz="1600"/>
              <a:t>4</a:t>
            </a:r>
            <a:r>
              <a:rPr lang="zh-CN" altLang="en-US" sz="1600"/>
              <a:t>、</a:t>
            </a:r>
            <a:r>
              <a:rPr lang="en-US" altLang="zh-CN" sz="1600"/>
              <a:t>5</a:t>
            </a:r>
            <a:r>
              <a:rPr lang="zh-CN" altLang="en-US" sz="1600"/>
              <a:t>节都有用，但放在了第</a:t>
            </a:r>
            <a:r>
              <a:rPr lang="en-US" altLang="zh-CN" sz="1600"/>
              <a:t>4</a:t>
            </a:r>
            <a:r>
              <a:rPr lang="zh-CN" altLang="en-US" sz="1600"/>
              <a:t>节开头</a:t>
            </a:r>
            <a:endParaRPr lang="zh-CN" altLang="en-US" sz="1600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A5BD906-5361-44CB-AB20-F4BB924FF87D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6122923" y="4865901"/>
            <a:ext cx="512014" cy="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F578A9C8-2632-44F5-89CF-78E531EE580F}"/>
              </a:ext>
            </a:extLst>
          </p:cNvPr>
          <p:cNvSpPr txBox="1"/>
          <p:nvPr/>
        </p:nvSpPr>
        <p:spPr>
          <a:xfrm>
            <a:off x="2531025" y="5465004"/>
            <a:ext cx="4776582" cy="830997"/>
          </a:xfrm>
          <a:prstGeom prst="rect">
            <a:avLst/>
          </a:prstGeom>
          <a:noFill/>
          <a:ln>
            <a:solidFill>
              <a:schemeClr val="accent4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/>
              <a:t>文中直接说两个</a:t>
            </a:r>
            <a:r>
              <a:rPr lang="en-US" altLang="zh-CN" sz="1600"/>
              <a:t>segment</a:t>
            </a:r>
            <a:r>
              <a:rPr lang="zh-CN" altLang="en-US" sz="1600"/>
              <a:t>合并成一个</a:t>
            </a:r>
            <a:r>
              <a:rPr lang="en-US" altLang="zh-CN" sz="1600"/>
              <a:t>cell</a:t>
            </a:r>
            <a:r>
              <a:rPr lang="zh-CN" altLang="en-US" sz="1600"/>
              <a:t>，没考虑</a:t>
            </a:r>
            <a:r>
              <a:rPr lang="en-US" altLang="zh-CN" sz="1600"/>
              <a:t>3</a:t>
            </a:r>
            <a:r>
              <a:rPr lang="zh-CN" altLang="en-US" sz="1600"/>
              <a:t>个、</a:t>
            </a:r>
            <a:r>
              <a:rPr lang="en-US" altLang="zh-CN" sz="1600"/>
              <a:t>4</a:t>
            </a:r>
            <a:r>
              <a:rPr lang="zh-CN" altLang="en-US" sz="1600"/>
              <a:t>个或更多的情况，这句话很关键，但全文只出现了一次，而</a:t>
            </a:r>
            <a:r>
              <a:rPr lang="en-US" altLang="zh-CN" sz="1600"/>
              <a:t>center</a:t>
            </a:r>
            <a:r>
              <a:rPr lang="zh-CN" altLang="en-US" sz="1600"/>
              <a:t>最短距离的概念出现了至少四次</a:t>
            </a:r>
            <a:endParaRPr lang="zh-CN" altLang="en-US" sz="16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0C4D5DB-2ED5-44E9-9F9F-52FB5EB362A0}"/>
              </a:ext>
            </a:extLst>
          </p:cNvPr>
          <p:cNvCxnSpPr/>
          <p:nvPr/>
        </p:nvCxnSpPr>
        <p:spPr>
          <a:xfrm>
            <a:off x="4053733" y="4738534"/>
            <a:ext cx="0" cy="72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766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restig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 animBg="1"/>
      <p:bldP spid="41" grpId="0" animBg="1"/>
      <p:bldP spid="45" grpId="0" animBg="1"/>
      <p:bldP spid="49" grpId="0" animBg="1"/>
      <p:bldP spid="59" grpId="0" animBg="1"/>
      <p:bldP spid="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ea"/>
                <a:ea typeface="+mn-ea"/>
              </a:rPr>
              <a:t>谢 谢</a:t>
            </a:r>
            <a:r>
              <a:rPr lang="zh-CN" altLang="en-US" dirty="0">
                <a:latin typeface="+mn-ea"/>
                <a:ea typeface="+mn-ea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2BD929F-14A6-442C-88D7-47BC764BCC51}"/>
              </a:ext>
            </a:extLst>
          </p:cNvPr>
          <p:cNvCxnSpPr>
            <a:cxnSpLocks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D4C71950-E2A3-4531-BFF2-74BDC84B5317}"/>
              </a:ext>
            </a:extLst>
          </p:cNvPr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Introduction</a:t>
            </a:r>
            <a:endParaRPr lang="zh-CN" altLang="en-US" sz="2400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C54601A-5A75-4BED-9DE0-5DFF4CEE1159}"/>
              </a:ext>
            </a:extLst>
          </p:cNvPr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  <a:solidFill>
            <a:schemeClr val="bg2"/>
          </a:solidFill>
        </p:grpSpPr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82B9389D-4A98-4D55-93E8-A463806A76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9F43752-09DD-407B-8150-DFB68651E843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6F3FE2F-9D40-40FF-86C6-2C5292BAC176}"/>
              </a:ext>
            </a:extLst>
          </p:cNvPr>
          <p:cNvCxnSpPr>
            <a:stCxn id="62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A93AE1D-BB44-47C4-9754-AD2B50C66505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Pub/Sub Systems</a:t>
            </a:r>
            <a:endParaRPr lang="zh-CN" altLang="en-US" sz="2400" dirty="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092190C-7EDC-4D84-872E-3D7CD55B6D48}"/>
              </a:ext>
            </a:extLst>
          </p:cNvPr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  <a:solidFill>
            <a:schemeClr val="bg2"/>
          </a:solidFill>
        </p:grpSpPr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94DCEAC1-A9DC-4D12-8CBF-EB3C38E849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CE18C363-E559-4CC2-94DD-A0CA9CC37D42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C9504B1-7250-41FE-8228-C5316D6812BA}"/>
              </a:ext>
            </a:extLst>
          </p:cNvPr>
          <p:cNvCxnSpPr>
            <a:stCxn id="67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8E9BA8EB-4DB8-4A4E-B993-38106E602923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Design of H-Tree </a:t>
            </a:r>
            <a:r>
              <a:rPr lang="en-US" altLang="zh-CN" sz="2400" b="1">
                <a:solidFill>
                  <a:schemeClr val="bg2"/>
                </a:solidFill>
              </a:rPr>
              <a:t>*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7C23F2B-CBF4-4CD8-A13F-1C5335D1CB2B}"/>
              </a:ext>
            </a:extLst>
          </p:cNvPr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  <a:solidFill>
            <a:schemeClr val="bg2"/>
          </a:solidFill>
        </p:grpSpPr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753DA301-6F85-4980-9679-3360AA6A96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8450954D-2F41-4AB3-80C8-3C08E4AD2AC3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5C5E37B-1698-48A5-9869-3A22E4F2D715}"/>
              </a:ext>
            </a:extLst>
          </p:cNvPr>
          <p:cNvCxnSpPr>
            <a:stCxn id="72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29DD99E8-70A8-45C1-A274-E6964B736975}"/>
              </a:ext>
            </a:extLst>
          </p:cNvPr>
          <p:cNvSpPr txBox="1"/>
          <p:nvPr/>
        </p:nvSpPr>
        <p:spPr>
          <a:xfrm>
            <a:off x="2915073" y="4034653"/>
            <a:ext cx="4387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Theoretical Performance Analysis</a:t>
            </a:r>
            <a:endParaRPr lang="zh-CN" altLang="en-US" sz="2000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C25C016-B46B-4BD5-A498-71D2B87CC144}"/>
              </a:ext>
            </a:extLst>
          </p:cNvPr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  <a:solidFill>
            <a:schemeClr val="bg2"/>
          </a:solidFill>
        </p:grpSpPr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80A859EB-119D-4390-A578-A95C514F57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BCA42270-25E9-4982-82E3-1BACEED8A40C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3F103BA-928E-4A08-AC0B-A1A23175020E}"/>
              </a:ext>
            </a:extLst>
          </p:cNvPr>
          <p:cNvCxnSpPr>
            <a:stCxn id="77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FA1AA92B-886C-404B-9C56-D2F77884C381}"/>
              </a:ext>
            </a:extLst>
          </p:cNvPr>
          <p:cNvSpPr txBox="1"/>
          <p:nvPr/>
        </p:nvSpPr>
        <p:spPr>
          <a:xfrm>
            <a:off x="2915073" y="4954628"/>
            <a:ext cx="575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Experimantal Performance Evaluation</a:t>
            </a:r>
            <a:endParaRPr lang="zh-CN" altLang="en-US" sz="2000" dirty="0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37D8C28-BB32-4F58-94E6-3ED69C0CADE2}"/>
              </a:ext>
            </a:extLst>
          </p:cNvPr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  <a:solidFill>
            <a:schemeClr val="accent1"/>
          </a:solidFill>
        </p:grpSpPr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A3B9DD6C-7094-4409-8078-28F0A84793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398345B5-4E96-41F8-AEFD-3C4697F3B2A2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doors dir="ver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6120315" cy="34510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Content-based publish/subscribe system</a:t>
            </a:r>
            <a:r>
              <a:rPr lang="zh-CN" altLang="en-US"/>
              <a:t>的应用场景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Event-matching</a:t>
            </a:r>
            <a:r>
              <a:rPr lang="zh-CN" altLang="en-US"/>
              <a:t>速度在该系统中的重要性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以往的基本方法及其缺点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简介本文提出的</a:t>
            </a:r>
            <a:r>
              <a:rPr lang="en-US" altLang="zh-CN"/>
              <a:t>H-Tree</a:t>
            </a:r>
            <a:r>
              <a:rPr lang="zh-CN" altLang="en-US"/>
              <a:t>的中心思想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简介本文实验及其结果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简介每章的内容（组织结构）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1. Introduction</a:t>
            </a:r>
            <a:endParaRPr lang="zh-CN" altLang="en-US" sz="3200" dirty="0"/>
          </a:p>
        </p:txBody>
      </p:sp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F264ADD8-E170-4C87-81FB-ABD1D19C35DD}"/>
              </a:ext>
            </a:extLst>
          </p:cNvPr>
          <p:cNvSpPr/>
          <p:nvPr/>
        </p:nvSpPr>
        <p:spPr>
          <a:xfrm>
            <a:off x="4879649" y="2649196"/>
            <a:ext cx="3986538" cy="3821247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A7453D7C-AD9D-47F9-9040-1E2C28D7FB6D}"/>
              </a:ext>
            </a:extLst>
          </p:cNvPr>
          <p:cNvSpPr/>
          <p:nvPr/>
        </p:nvSpPr>
        <p:spPr>
          <a:xfrm>
            <a:off x="5759865" y="3429000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9956B7E2-3851-4423-83C3-87A6A818608A}"/>
              </a:ext>
            </a:extLst>
          </p:cNvPr>
          <p:cNvSpPr/>
          <p:nvPr/>
        </p:nvSpPr>
        <p:spPr>
          <a:xfrm>
            <a:off x="5882353" y="3124200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9CB3C179-8FC0-4B2A-9640-B5E920212386}"/>
              </a:ext>
            </a:extLst>
          </p:cNvPr>
          <p:cNvSpPr/>
          <p:nvPr/>
        </p:nvSpPr>
        <p:spPr>
          <a:xfrm>
            <a:off x="6766095" y="4058324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0230674A-8A3A-4BC3-B713-1951B0503EB3}"/>
              </a:ext>
            </a:extLst>
          </p:cNvPr>
          <p:cNvSpPr/>
          <p:nvPr/>
        </p:nvSpPr>
        <p:spPr>
          <a:xfrm>
            <a:off x="6217065" y="3886200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1C854BAC-E9E3-447A-9CFB-6176F4D5117A}"/>
              </a:ext>
            </a:extLst>
          </p:cNvPr>
          <p:cNvSpPr/>
          <p:nvPr/>
        </p:nvSpPr>
        <p:spPr>
          <a:xfrm>
            <a:off x="6348100" y="3242417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31ACC9A8-DAEC-4408-8B94-438E40FFEDE0}"/>
              </a:ext>
            </a:extLst>
          </p:cNvPr>
          <p:cNvSpPr/>
          <p:nvPr/>
        </p:nvSpPr>
        <p:spPr>
          <a:xfrm>
            <a:off x="6596996" y="4159806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A28059AA-C86B-4F64-8E92-EA4A4E71B447}"/>
              </a:ext>
            </a:extLst>
          </p:cNvPr>
          <p:cNvSpPr/>
          <p:nvPr/>
        </p:nvSpPr>
        <p:spPr>
          <a:xfrm>
            <a:off x="6652900" y="3547217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1630718F-7F23-4A60-8676-7743141FE077}"/>
              </a:ext>
            </a:extLst>
          </p:cNvPr>
          <p:cNvSpPr/>
          <p:nvPr/>
        </p:nvSpPr>
        <p:spPr>
          <a:xfrm>
            <a:off x="7332290" y="3647669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CC6B4969-A10D-472B-B2F9-48C1D06955F3}"/>
              </a:ext>
            </a:extLst>
          </p:cNvPr>
          <p:cNvSpPr/>
          <p:nvPr/>
        </p:nvSpPr>
        <p:spPr>
          <a:xfrm>
            <a:off x="6923554" y="3417449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F48AE149-F9DD-4AA4-A0A1-C1FA028E8F84}"/>
              </a:ext>
            </a:extLst>
          </p:cNvPr>
          <p:cNvSpPr/>
          <p:nvPr/>
        </p:nvSpPr>
        <p:spPr>
          <a:xfrm>
            <a:off x="7110100" y="4004417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18242A3F-04E1-44AF-B2F2-807757B4FFF4}"/>
              </a:ext>
            </a:extLst>
          </p:cNvPr>
          <p:cNvSpPr/>
          <p:nvPr/>
        </p:nvSpPr>
        <p:spPr>
          <a:xfrm>
            <a:off x="7283865" y="4953000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9071E968-EC20-4C1A-A07B-0AF50F4AB4D1}"/>
              </a:ext>
            </a:extLst>
          </p:cNvPr>
          <p:cNvSpPr/>
          <p:nvPr/>
        </p:nvSpPr>
        <p:spPr>
          <a:xfrm>
            <a:off x="5583252" y="4089163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CA69AC14-AA52-4062-B50A-AE4DEBDE5FAD}"/>
              </a:ext>
            </a:extLst>
          </p:cNvPr>
          <p:cNvSpPr/>
          <p:nvPr/>
        </p:nvSpPr>
        <p:spPr>
          <a:xfrm>
            <a:off x="6275423" y="3604545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B0FE2431-A6BD-4E96-A9BF-FD7682353F62}"/>
              </a:ext>
            </a:extLst>
          </p:cNvPr>
          <p:cNvSpPr/>
          <p:nvPr/>
        </p:nvSpPr>
        <p:spPr>
          <a:xfrm>
            <a:off x="5220767" y="4338697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3D313CC2-E079-48E0-B086-D52B2F3C7EB5}"/>
              </a:ext>
            </a:extLst>
          </p:cNvPr>
          <p:cNvSpPr/>
          <p:nvPr/>
        </p:nvSpPr>
        <p:spPr>
          <a:xfrm>
            <a:off x="5557577" y="4484004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D892B456-87D8-4BF1-AA20-7D2AB5531E6C}"/>
              </a:ext>
            </a:extLst>
          </p:cNvPr>
          <p:cNvSpPr/>
          <p:nvPr/>
        </p:nvSpPr>
        <p:spPr>
          <a:xfrm>
            <a:off x="5723544" y="5680760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E8CC715E-301E-4CFD-A3E2-D99C06190AC1}"/>
              </a:ext>
            </a:extLst>
          </p:cNvPr>
          <p:cNvSpPr/>
          <p:nvPr/>
        </p:nvSpPr>
        <p:spPr>
          <a:xfrm>
            <a:off x="5875944" y="5833160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CDA9F211-F5FA-4F9C-A6C7-DD1A19DC0DDB}"/>
              </a:ext>
            </a:extLst>
          </p:cNvPr>
          <p:cNvSpPr/>
          <p:nvPr/>
        </p:nvSpPr>
        <p:spPr>
          <a:xfrm>
            <a:off x="7977499" y="3749151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21F52F03-5056-4099-A790-677A81589A64}"/>
              </a:ext>
            </a:extLst>
          </p:cNvPr>
          <p:cNvSpPr/>
          <p:nvPr/>
        </p:nvSpPr>
        <p:spPr>
          <a:xfrm>
            <a:off x="8052808" y="4135734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1CA9182E-2918-4D10-A9C9-96958A192891}"/>
              </a:ext>
            </a:extLst>
          </p:cNvPr>
          <p:cNvSpPr/>
          <p:nvPr/>
        </p:nvSpPr>
        <p:spPr>
          <a:xfrm>
            <a:off x="6929213" y="4503747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1587B874-C64D-443B-90E4-6997EA20D9D5}"/>
              </a:ext>
            </a:extLst>
          </p:cNvPr>
          <p:cNvSpPr/>
          <p:nvPr/>
        </p:nvSpPr>
        <p:spPr>
          <a:xfrm>
            <a:off x="7332290" y="4429402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C4FFE8FF-BBBE-48B6-9EB3-B7473FA028AE}"/>
              </a:ext>
            </a:extLst>
          </p:cNvPr>
          <p:cNvSpPr/>
          <p:nvPr/>
        </p:nvSpPr>
        <p:spPr>
          <a:xfrm>
            <a:off x="6830937" y="4902438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FB73B5F9-FB07-4D7B-AB3B-B08A3A183C1F}"/>
              </a:ext>
            </a:extLst>
          </p:cNvPr>
          <p:cNvSpPr/>
          <p:nvPr/>
        </p:nvSpPr>
        <p:spPr>
          <a:xfrm>
            <a:off x="7454781" y="5426878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5112D622-3FA1-4550-B5AE-B93F7330B960}"/>
              </a:ext>
            </a:extLst>
          </p:cNvPr>
          <p:cNvSpPr/>
          <p:nvPr/>
        </p:nvSpPr>
        <p:spPr>
          <a:xfrm>
            <a:off x="7607181" y="5579278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269D3B6D-671C-416F-B6C0-809C51C6BE22}"/>
              </a:ext>
            </a:extLst>
          </p:cNvPr>
          <p:cNvSpPr/>
          <p:nvPr/>
        </p:nvSpPr>
        <p:spPr>
          <a:xfrm>
            <a:off x="7347958" y="5770586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接点 55">
            <a:extLst>
              <a:ext uri="{FF2B5EF4-FFF2-40B4-BE49-F238E27FC236}">
                <a16:creationId xmlns:a16="http://schemas.microsoft.com/office/drawing/2014/main" id="{7EE46418-AF32-4ECA-BF6C-EDAD286A880B}"/>
              </a:ext>
            </a:extLst>
          </p:cNvPr>
          <p:cNvSpPr/>
          <p:nvPr/>
        </p:nvSpPr>
        <p:spPr>
          <a:xfrm>
            <a:off x="7214074" y="6042158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F64DB64E-DC99-465E-87F8-39B9ABCB69BA}"/>
              </a:ext>
            </a:extLst>
          </p:cNvPr>
          <p:cNvSpPr/>
          <p:nvPr/>
        </p:nvSpPr>
        <p:spPr>
          <a:xfrm>
            <a:off x="6056830" y="4418177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5C58B985-B352-4240-8189-C9D54E748115}"/>
              </a:ext>
            </a:extLst>
          </p:cNvPr>
          <p:cNvSpPr/>
          <p:nvPr/>
        </p:nvSpPr>
        <p:spPr>
          <a:xfrm>
            <a:off x="7214074" y="3157315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E75F0B57-B7FD-421D-B6D9-5CE1E6A41760}"/>
              </a:ext>
            </a:extLst>
          </p:cNvPr>
          <p:cNvSpPr/>
          <p:nvPr/>
        </p:nvSpPr>
        <p:spPr>
          <a:xfrm>
            <a:off x="7765276" y="4611169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8CB372E0-6770-4C4A-8066-E8AF3FC21485}"/>
              </a:ext>
            </a:extLst>
          </p:cNvPr>
          <p:cNvSpPr/>
          <p:nvPr/>
        </p:nvSpPr>
        <p:spPr>
          <a:xfrm>
            <a:off x="7454781" y="5426878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87F6BFE3-D2D8-4715-ABF9-C3D89B5FC337}"/>
              </a:ext>
            </a:extLst>
          </p:cNvPr>
          <p:cNvSpPr/>
          <p:nvPr/>
        </p:nvSpPr>
        <p:spPr>
          <a:xfrm>
            <a:off x="5830367" y="4948297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9B255A07-FF5D-4749-B3CD-DFB294EA2DAB}"/>
              </a:ext>
            </a:extLst>
          </p:cNvPr>
          <p:cNvSpPr/>
          <p:nvPr/>
        </p:nvSpPr>
        <p:spPr>
          <a:xfrm>
            <a:off x="6452074" y="5280158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566854D6-CEBC-4E51-BD3F-7E554DA5B9E0}"/>
              </a:ext>
            </a:extLst>
          </p:cNvPr>
          <p:cNvSpPr/>
          <p:nvPr/>
        </p:nvSpPr>
        <p:spPr>
          <a:xfrm>
            <a:off x="5807204" y="4202677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6F2ACF0F-72B7-4687-934B-DA198AD30CBF}"/>
              </a:ext>
            </a:extLst>
          </p:cNvPr>
          <p:cNvSpPr/>
          <p:nvPr/>
        </p:nvSpPr>
        <p:spPr>
          <a:xfrm>
            <a:off x="6133031" y="4977214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0DBDE683-5B4D-4670-BD0A-A16CB759CA25}"/>
              </a:ext>
            </a:extLst>
          </p:cNvPr>
          <p:cNvSpPr/>
          <p:nvPr/>
        </p:nvSpPr>
        <p:spPr>
          <a:xfrm>
            <a:off x="6545008" y="5787939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70FBE52C-DD2D-4DDD-9763-C46EC3F31776}"/>
              </a:ext>
            </a:extLst>
          </p:cNvPr>
          <p:cNvSpPr/>
          <p:nvPr/>
        </p:nvSpPr>
        <p:spPr>
          <a:xfrm>
            <a:off x="6484831" y="4745334"/>
            <a:ext cx="213645" cy="202963"/>
          </a:xfrm>
          <a:prstGeom prst="flowChartConnector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D137E8C6-93A8-4C24-A8B9-ACE3B29D7AC4}"/>
              </a:ext>
            </a:extLst>
          </p:cNvPr>
          <p:cNvSpPr/>
          <p:nvPr/>
        </p:nvSpPr>
        <p:spPr>
          <a:xfrm>
            <a:off x="6246974" y="4187552"/>
            <a:ext cx="213645" cy="20296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354FCCEC-CEA7-434C-8BA7-1F58B2903EDE}"/>
              </a:ext>
            </a:extLst>
          </p:cNvPr>
          <p:cNvSpPr/>
          <p:nvPr/>
        </p:nvSpPr>
        <p:spPr>
          <a:xfrm>
            <a:off x="6077838" y="4559819"/>
            <a:ext cx="213645" cy="20296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A7BFFB82-AFF7-4492-93D7-60F966ED2E8C}"/>
              </a:ext>
            </a:extLst>
          </p:cNvPr>
          <p:cNvSpPr/>
          <p:nvPr/>
        </p:nvSpPr>
        <p:spPr>
          <a:xfrm>
            <a:off x="5690074" y="4518158"/>
            <a:ext cx="213645" cy="20296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3C13A826-A27A-4DA6-A9CD-7AB70BB2E445}"/>
              </a:ext>
            </a:extLst>
          </p:cNvPr>
          <p:cNvSpPr/>
          <p:nvPr/>
        </p:nvSpPr>
        <p:spPr>
          <a:xfrm>
            <a:off x="5816124" y="3998860"/>
            <a:ext cx="213645" cy="20296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2A53C7A3-075A-4C1D-A2EE-7DDBEA6A94A8}"/>
              </a:ext>
            </a:extLst>
          </p:cNvPr>
          <p:cNvSpPr/>
          <p:nvPr/>
        </p:nvSpPr>
        <p:spPr>
          <a:xfrm>
            <a:off x="5843185" y="4302865"/>
            <a:ext cx="213645" cy="20296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7705B52E-52FA-4792-9DB6-19C10F577556}"/>
              </a:ext>
            </a:extLst>
          </p:cNvPr>
          <p:cNvSpPr/>
          <p:nvPr/>
        </p:nvSpPr>
        <p:spPr>
          <a:xfrm>
            <a:off x="6098847" y="4933792"/>
            <a:ext cx="213645" cy="20296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0D1B9DB-6228-49CF-BC12-1EF1113A8B14}"/>
              </a:ext>
            </a:extLst>
          </p:cNvPr>
          <p:cNvSpPr/>
          <p:nvPr/>
        </p:nvSpPr>
        <p:spPr>
          <a:xfrm>
            <a:off x="5434412" y="3706026"/>
            <a:ext cx="1199972" cy="164759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DBF3F6B8-652F-43E6-8FAB-A3C64E01EF1B}"/>
              </a:ext>
            </a:extLst>
          </p:cNvPr>
          <p:cNvCxnSpPr>
            <a:cxnSpLocks/>
          </p:cNvCxnSpPr>
          <p:nvPr/>
        </p:nvCxnSpPr>
        <p:spPr>
          <a:xfrm>
            <a:off x="6346676" y="2427006"/>
            <a:ext cx="1031089" cy="4495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B023EB1-1F41-4CC8-9629-79EE6284FE01}"/>
              </a:ext>
            </a:extLst>
          </p:cNvPr>
          <p:cNvSpPr txBox="1"/>
          <p:nvPr/>
        </p:nvSpPr>
        <p:spPr>
          <a:xfrm rot="20142894">
            <a:off x="5129078" y="3709822"/>
            <a:ext cx="3701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>
                <a:solidFill>
                  <a:srgbClr val="FF0000"/>
                </a:solidFill>
              </a:rPr>
              <a:t>pruning</a:t>
            </a:r>
            <a:endParaRPr lang="zh-CN" altLang="en-US" sz="7200" b="1">
              <a:solidFill>
                <a:srgbClr val="FF000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2EB5F38-5CAD-4CD9-86D1-AE0FD1057CE0}"/>
              </a:ext>
            </a:extLst>
          </p:cNvPr>
          <p:cNvSpPr txBox="1"/>
          <p:nvPr/>
        </p:nvSpPr>
        <p:spPr>
          <a:xfrm>
            <a:off x="3502353" y="5550853"/>
            <a:ext cx="924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bucket</a:t>
            </a:r>
            <a:endParaRPr lang="zh-CN" altLang="en-US" sz="2000"/>
          </a:p>
        </p:txBody>
      </p:sp>
      <p:sp>
        <p:nvSpPr>
          <p:cNvPr id="95" name="圆柱体 94">
            <a:extLst>
              <a:ext uri="{FF2B5EF4-FFF2-40B4-BE49-F238E27FC236}">
                <a16:creationId xmlns:a16="http://schemas.microsoft.com/office/drawing/2014/main" id="{7948D741-0FDC-4F6F-A8C1-81A76ACEB09F}"/>
              </a:ext>
            </a:extLst>
          </p:cNvPr>
          <p:cNvSpPr/>
          <p:nvPr/>
        </p:nvSpPr>
        <p:spPr>
          <a:xfrm>
            <a:off x="3378440" y="5280158"/>
            <a:ext cx="1191852" cy="881360"/>
          </a:xfrm>
          <a:prstGeom prst="ca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07D291E-1074-4252-B157-051A47A7904A}"/>
              </a:ext>
            </a:extLst>
          </p:cNvPr>
          <p:cNvCxnSpPr/>
          <p:nvPr/>
        </p:nvCxnSpPr>
        <p:spPr>
          <a:xfrm flipV="1">
            <a:off x="4558152" y="4661300"/>
            <a:ext cx="871987" cy="76557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restig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60" grpId="0" animBg="1"/>
      <p:bldP spid="62" grpId="0" animBg="1"/>
      <p:bldP spid="64" grpId="0" animBg="1"/>
      <p:bldP spid="66" grpId="0" animBg="1"/>
      <p:bldP spid="68" grpId="0" animBg="1"/>
      <p:bldP spid="70" grpId="0" animBg="1"/>
      <p:bldP spid="72" grpId="0" animBg="1"/>
      <p:bldP spid="74" grpId="0" animBg="1"/>
      <p:bldP spid="76" grpId="0" animBg="1"/>
      <p:bldP spid="78" grpId="0" animBg="1"/>
      <p:bldP spid="80" grpId="0" animBg="1"/>
      <p:bldP spid="82" grpId="0" animBg="1"/>
      <p:bldP spid="84" grpId="0" animBg="1"/>
      <p:bldP spid="86" grpId="0" animBg="1"/>
      <p:bldP spid="88" grpId="0" animBg="1"/>
      <p:bldP spid="89" grpId="0" animBg="1"/>
      <p:bldP spid="93" grpId="0"/>
      <p:bldP spid="94" grpId="0"/>
      <p:bldP spid="9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586191E-49E1-49CD-A623-DD0643417DEB}"/>
              </a:ext>
            </a:extLst>
          </p:cNvPr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47660F2A-43ED-44B4-AE8A-603BB2AFCE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3240B67-8A7A-40E1-9D74-3E364FE744D0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2BD929F-14A6-442C-88D7-47BC764BCC51}"/>
              </a:ext>
            </a:extLst>
          </p:cNvPr>
          <p:cNvCxnSpPr>
            <a:stCxn id="57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D4C71950-E2A3-4531-BFF2-74BDC84B5317}"/>
              </a:ext>
            </a:extLst>
          </p:cNvPr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Introduction</a:t>
            </a:r>
            <a:endParaRPr lang="zh-CN" altLang="en-US" sz="2400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C54601A-5A75-4BED-9DE0-5DFF4CEE1159}"/>
              </a:ext>
            </a:extLst>
          </p:cNvPr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  <a:solidFill>
            <a:schemeClr val="accent1"/>
          </a:solidFill>
        </p:grpSpPr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82B9389D-4A98-4D55-93E8-A463806A76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9F43752-09DD-407B-8150-DFB68651E843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6F3FE2F-9D40-40FF-86C6-2C5292BAC176}"/>
              </a:ext>
            </a:extLst>
          </p:cNvPr>
          <p:cNvCxnSpPr>
            <a:stCxn id="62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A93AE1D-BB44-47C4-9754-AD2B50C66505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Pub/Sub Systems</a:t>
            </a:r>
            <a:endParaRPr lang="zh-CN" altLang="en-US" sz="2400" dirty="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092190C-7EDC-4D84-872E-3D7CD55B6D48}"/>
              </a:ext>
            </a:extLst>
          </p:cNvPr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  <a:solidFill>
            <a:schemeClr val="bg2"/>
          </a:solidFill>
        </p:grpSpPr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94DCEAC1-A9DC-4D12-8CBF-EB3C38E849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CE18C363-E559-4CC2-94DD-A0CA9CC37D42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C9504B1-7250-41FE-8228-C5316D6812BA}"/>
              </a:ext>
            </a:extLst>
          </p:cNvPr>
          <p:cNvCxnSpPr>
            <a:stCxn id="67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8E9BA8EB-4DB8-4A4E-B993-38106E602923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Design of H-Tree </a:t>
            </a:r>
            <a:r>
              <a:rPr lang="en-US" altLang="zh-CN" sz="2400" b="1">
                <a:solidFill>
                  <a:schemeClr val="bg2"/>
                </a:solidFill>
              </a:rPr>
              <a:t>*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7C23F2B-CBF4-4CD8-A13F-1C5335D1CB2B}"/>
              </a:ext>
            </a:extLst>
          </p:cNvPr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  <a:solidFill>
            <a:schemeClr val="bg2"/>
          </a:solidFill>
        </p:grpSpPr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753DA301-6F85-4980-9679-3360AA6A96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8450954D-2F41-4AB3-80C8-3C08E4AD2AC3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5C5E37B-1698-48A5-9869-3A22E4F2D715}"/>
              </a:ext>
            </a:extLst>
          </p:cNvPr>
          <p:cNvCxnSpPr>
            <a:stCxn id="72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29DD99E8-70A8-45C1-A274-E6964B736975}"/>
              </a:ext>
            </a:extLst>
          </p:cNvPr>
          <p:cNvSpPr txBox="1"/>
          <p:nvPr/>
        </p:nvSpPr>
        <p:spPr>
          <a:xfrm>
            <a:off x="2915073" y="4034653"/>
            <a:ext cx="4387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Theoretical Performance Analysis</a:t>
            </a:r>
            <a:endParaRPr lang="zh-CN" altLang="en-US" sz="2000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C25C016-B46B-4BD5-A498-71D2B87CC144}"/>
              </a:ext>
            </a:extLst>
          </p:cNvPr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  <a:solidFill>
            <a:schemeClr val="bg2"/>
          </a:solidFill>
        </p:grpSpPr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80A859EB-119D-4390-A578-A95C514F57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BCA42270-25E9-4982-82E3-1BACEED8A40C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3F103BA-928E-4A08-AC0B-A1A23175020E}"/>
              </a:ext>
            </a:extLst>
          </p:cNvPr>
          <p:cNvCxnSpPr>
            <a:stCxn id="77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FA1AA92B-886C-404B-9C56-D2F77884C381}"/>
              </a:ext>
            </a:extLst>
          </p:cNvPr>
          <p:cNvSpPr txBox="1"/>
          <p:nvPr/>
        </p:nvSpPr>
        <p:spPr>
          <a:xfrm>
            <a:off x="2915073" y="4954628"/>
            <a:ext cx="575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Experimantal Performance Evaluation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9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doors dir="ver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2. Pub/Sub Systems</a:t>
            </a:r>
            <a:endParaRPr lang="zh-CN" altLang="en-US" sz="32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4EDD36-02EB-434B-95E0-61F2E4BF7E2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1501536"/>
          </a:xfrm>
        </p:spPr>
        <p:txBody>
          <a:bodyPr/>
          <a:lstStyle/>
          <a:p>
            <a:r>
              <a:rPr lang="en-US" altLang="zh-CN"/>
              <a:t>Publishers: </a:t>
            </a:r>
            <a:r>
              <a:rPr lang="zh-CN" altLang="en-US"/>
              <a:t>生产事件者</a:t>
            </a:r>
            <a:endParaRPr lang="en-US" altLang="zh-CN"/>
          </a:p>
          <a:p>
            <a:r>
              <a:rPr lang="en-US" altLang="zh-CN"/>
              <a:t>Middleware</a:t>
            </a:r>
            <a:r>
              <a:rPr lang="zh-CN" altLang="en-US"/>
              <a:t>：</a:t>
            </a:r>
            <a:r>
              <a:rPr lang="zh-CN" altLang="en-US" sz="1800"/>
              <a:t>转发事件者，由</a:t>
            </a:r>
            <a:r>
              <a:rPr lang="en-US" altLang="zh-CN" sz="1800"/>
              <a:t>broker</a:t>
            </a:r>
            <a:r>
              <a:rPr lang="zh-CN" altLang="en-US" sz="1800"/>
              <a:t>组成，在</a:t>
            </a:r>
            <a:r>
              <a:rPr lang="en-US" altLang="zh-CN" sz="1800"/>
              <a:t>broker</a:t>
            </a:r>
            <a:r>
              <a:rPr lang="zh-CN" altLang="en-US" sz="1800"/>
              <a:t>上执行事件匹配算法</a:t>
            </a:r>
            <a:endParaRPr lang="en-US" altLang="zh-CN" sz="1800"/>
          </a:p>
          <a:p>
            <a:r>
              <a:rPr lang="en-US" altLang="zh-CN"/>
              <a:t>Subscribers</a:t>
            </a:r>
            <a:r>
              <a:rPr lang="zh-CN" altLang="en-US"/>
              <a:t>：订阅事件者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6F4618-F3AD-4C1C-9327-506CA06674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1" y="3429000"/>
            <a:ext cx="4127896" cy="24547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B642E78-B89C-484D-8237-1ED92304F5AB}"/>
              </a:ext>
            </a:extLst>
          </p:cNvPr>
          <p:cNvSpPr txBox="1"/>
          <p:nvPr/>
        </p:nvSpPr>
        <p:spPr>
          <a:xfrm>
            <a:off x="4621921" y="2811213"/>
            <a:ext cx="436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/>
              <a:t>内部的</a:t>
            </a:r>
            <a:r>
              <a:rPr lang="en-US" altLang="zh-CN"/>
              <a:t>broker</a:t>
            </a:r>
            <a:r>
              <a:rPr lang="zh-CN" altLang="en-US"/>
              <a:t>处理更多的事件（瓶颈）</a:t>
            </a:r>
            <a:endParaRPr lang="en-US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E4DADD-EA98-4292-9C19-14F298C6F8A1}"/>
              </a:ext>
            </a:extLst>
          </p:cNvPr>
          <p:cNvSpPr txBox="1"/>
          <p:nvPr/>
        </p:nvSpPr>
        <p:spPr>
          <a:xfrm>
            <a:off x="4621921" y="3317763"/>
            <a:ext cx="4221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一个</a:t>
            </a:r>
            <a:r>
              <a:rPr lang="en-US" altLang="zh-CN"/>
              <a:t>event</a:t>
            </a:r>
            <a:r>
              <a:rPr lang="zh-CN" altLang="en-US"/>
              <a:t>由</a:t>
            </a:r>
            <a:r>
              <a:rPr lang="en-US" altLang="zh-CN"/>
              <a:t>m</a:t>
            </a:r>
            <a:r>
              <a:rPr lang="zh-CN" altLang="en-US"/>
              <a:t>个属性值组成</a:t>
            </a:r>
            <a:endParaRPr lang="en-US" altLang="zh-CN"/>
          </a:p>
          <a:p>
            <a:r>
              <a:rPr lang="en-US" altLang="zh-CN"/>
              <a:t>{(current,10.4),(voltage,223),(power,2300)}</a:t>
            </a:r>
          </a:p>
          <a:p>
            <a:r>
              <a:rPr lang="zh-CN" altLang="en-US"/>
              <a:t>通过归一化使每个属性取值区间为</a:t>
            </a:r>
            <a:r>
              <a:rPr lang="en-US" altLang="zh-CN"/>
              <a:t>[0,1.0]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097AB6-AA54-41CC-A6BD-CF51D1DD6914}"/>
              </a:ext>
            </a:extLst>
          </p:cNvPr>
          <p:cNvSpPr txBox="1"/>
          <p:nvPr/>
        </p:nvSpPr>
        <p:spPr>
          <a:xfrm>
            <a:off x="4621921" y="4323702"/>
            <a:ext cx="422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 </a:t>
            </a:r>
            <a:r>
              <a:rPr lang="zh-CN" altLang="en-US"/>
              <a:t>一个订阅</a:t>
            </a:r>
            <a:r>
              <a:rPr lang="en-US" altLang="zh-CN"/>
              <a:t>sub</a:t>
            </a:r>
            <a:r>
              <a:rPr lang="zh-CN" altLang="en-US"/>
              <a:t>有一个</a:t>
            </a:r>
            <a:r>
              <a:rPr lang="en-US" altLang="zh-CN"/>
              <a:t>subID, </a:t>
            </a:r>
            <a:r>
              <a:rPr lang="zh-CN" altLang="en-US"/>
              <a:t>最多由</a:t>
            </a:r>
            <a:r>
              <a:rPr lang="en-US" altLang="zh-CN"/>
              <a:t>k</a:t>
            </a:r>
            <a:r>
              <a:rPr lang="zh-CN" altLang="en-US"/>
              <a:t>个属性值上对应的取值区间组成，</a:t>
            </a:r>
            <a:r>
              <a:rPr lang="en-US" altLang="zh-CN"/>
              <a:t>k&lt;=m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B72B78-3895-41B8-A76A-6B81CCD3C0F8}"/>
              </a:ext>
            </a:extLst>
          </p:cNvPr>
          <p:cNvSpPr txBox="1"/>
          <p:nvPr/>
        </p:nvSpPr>
        <p:spPr>
          <a:xfrm>
            <a:off x="4621920" y="5662405"/>
            <a:ext cx="356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It’s a matched subscrption.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191051-F799-4DA5-BE57-74F6E8BD2480}"/>
              </a:ext>
            </a:extLst>
          </p:cNvPr>
          <p:cNvSpPr txBox="1"/>
          <p:nvPr/>
        </p:nvSpPr>
        <p:spPr>
          <a:xfrm>
            <a:off x="4621920" y="5162524"/>
            <a:ext cx="41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Sub[0]={(current,5,15),(voltage,150,300)}</a:t>
            </a:r>
          </a:p>
        </p:txBody>
      </p:sp>
    </p:spTree>
    <p:extLst>
      <p:ext uri="{BB962C8B-B14F-4D97-AF65-F5344CB8AC3E}">
        <p14:creationId xmlns:p14="http://schemas.microsoft.com/office/powerpoint/2010/main" val="42566615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2. Pub/Sub Systems</a:t>
            </a:r>
            <a:endParaRPr lang="zh-CN" altLang="en-US" sz="32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4EDD36-02EB-434B-95E0-61F2E4BF7E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Publishers: </a:t>
            </a:r>
            <a:r>
              <a:rPr lang="zh-CN" altLang="en-US"/>
              <a:t>生产事件者</a:t>
            </a:r>
            <a:endParaRPr lang="en-US" altLang="zh-CN"/>
          </a:p>
          <a:p>
            <a:r>
              <a:rPr lang="en-US" altLang="zh-CN"/>
              <a:t>Middleware</a:t>
            </a:r>
            <a:r>
              <a:rPr lang="zh-CN" altLang="en-US"/>
              <a:t>：</a:t>
            </a:r>
            <a:r>
              <a:rPr lang="zh-CN" altLang="en-US" sz="1800"/>
              <a:t>转发事件者，由</a:t>
            </a:r>
            <a:r>
              <a:rPr lang="en-US" altLang="zh-CN" sz="1800"/>
              <a:t>broker</a:t>
            </a:r>
            <a:r>
              <a:rPr lang="zh-CN" altLang="en-US" sz="1800"/>
              <a:t>组成，在</a:t>
            </a:r>
            <a:r>
              <a:rPr lang="en-US" altLang="zh-CN" sz="1800"/>
              <a:t>broker</a:t>
            </a:r>
            <a:r>
              <a:rPr lang="zh-CN" altLang="en-US" sz="1800"/>
              <a:t>上执行事件匹配算法</a:t>
            </a:r>
            <a:endParaRPr lang="en-US" altLang="zh-CN" sz="1800"/>
          </a:p>
          <a:p>
            <a:r>
              <a:rPr lang="en-US" altLang="zh-CN"/>
              <a:t>Subscribers</a:t>
            </a:r>
            <a:r>
              <a:rPr lang="zh-CN" altLang="en-US"/>
              <a:t>：订阅事件者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6F4618-F3AD-4C1C-9327-506CA06674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1" y="3429000"/>
            <a:ext cx="4127896" cy="24547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B642E78-B89C-484D-8237-1ED92304F5AB}"/>
              </a:ext>
            </a:extLst>
          </p:cNvPr>
          <p:cNvSpPr txBox="1"/>
          <p:nvPr/>
        </p:nvSpPr>
        <p:spPr>
          <a:xfrm>
            <a:off x="4621921" y="2811213"/>
            <a:ext cx="436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/>
              <a:t>内部的</a:t>
            </a:r>
            <a:r>
              <a:rPr lang="en-US" altLang="zh-CN"/>
              <a:t>broker</a:t>
            </a:r>
            <a:r>
              <a:rPr lang="zh-CN" altLang="en-US"/>
              <a:t>处理更多的事件（瓶颈）</a:t>
            </a:r>
            <a:endParaRPr lang="en-US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E4DADD-EA98-4292-9C19-14F298C6F8A1}"/>
              </a:ext>
            </a:extLst>
          </p:cNvPr>
          <p:cNvSpPr txBox="1"/>
          <p:nvPr/>
        </p:nvSpPr>
        <p:spPr>
          <a:xfrm>
            <a:off x="4621921" y="3317763"/>
            <a:ext cx="4221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一个</a:t>
            </a:r>
            <a:r>
              <a:rPr lang="en-US" altLang="zh-CN"/>
              <a:t>event</a:t>
            </a:r>
            <a:r>
              <a:rPr lang="zh-CN" altLang="en-US"/>
              <a:t>由</a:t>
            </a:r>
            <a:r>
              <a:rPr lang="en-US" altLang="zh-CN"/>
              <a:t>m</a:t>
            </a:r>
            <a:r>
              <a:rPr lang="zh-CN" altLang="en-US"/>
              <a:t>个属性值组成</a:t>
            </a:r>
            <a:endParaRPr lang="en-US" altLang="zh-CN"/>
          </a:p>
          <a:p>
            <a:r>
              <a:rPr lang="en-US" altLang="zh-CN"/>
              <a:t>{(current,10.4),(voltage,223),(power,2300)}</a:t>
            </a:r>
          </a:p>
          <a:p>
            <a:r>
              <a:rPr lang="zh-CN" altLang="en-US"/>
              <a:t>通过归一化使每个属性取值区间为</a:t>
            </a:r>
            <a:r>
              <a:rPr lang="en-US" altLang="zh-CN"/>
              <a:t>[0,1.0]</a:t>
            </a:r>
          </a:p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097AB6-AA54-41CC-A6BD-CF51D1DD6914}"/>
              </a:ext>
            </a:extLst>
          </p:cNvPr>
          <p:cNvSpPr txBox="1"/>
          <p:nvPr/>
        </p:nvSpPr>
        <p:spPr>
          <a:xfrm>
            <a:off x="4621921" y="4323702"/>
            <a:ext cx="42216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 </a:t>
            </a:r>
            <a:r>
              <a:rPr lang="zh-CN" altLang="en-US"/>
              <a:t>一个订阅</a:t>
            </a:r>
            <a:r>
              <a:rPr lang="en-US" altLang="zh-CN"/>
              <a:t>sub</a:t>
            </a:r>
            <a:r>
              <a:rPr lang="zh-CN" altLang="en-US"/>
              <a:t>有一个</a:t>
            </a:r>
            <a:r>
              <a:rPr lang="en-US" altLang="zh-CN"/>
              <a:t>subID, </a:t>
            </a:r>
            <a:r>
              <a:rPr lang="zh-CN" altLang="en-US"/>
              <a:t>最多由</a:t>
            </a:r>
            <a:r>
              <a:rPr lang="en-US" altLang="zh-CN"/>
              <a:t>k</a:t>
            </a:r>
            <a:r>
              <a:rPr lang="zh-CN" altLang="en-US"/>
              <a:t>个属性值上对应的取值区间组成，</a:t>
            </a:r>
            <a:r>
              <a:rPr lang="en-US" altLang="zh-CN"/>
              <a:t>k&lt;=m</a:t>
            </a:r>
          </a:p>
          <a:p>
            <a:endParaRPr lang="en-US" altLang="zh-CN"/>
          </a:p>
          <a:p>
            <a:r>
              <a:rPr lang="en-US" altLang="zh-CN"/>
              <a:t>Sub[1]={(current,5,11),(power,1500,1900)}</a:t>
            </a:r>
          </a:p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B72B78-3895-41B8-A76A-6B81CCD3C0F8}"/>
              </a:ext>
            </a:extLst>
          </p:cNvPr>
          <p:cNvSpPr txBox="1"/>
          <p:nvPr/>
        </p:nvSpPr>
        <p:spPr>
          <a:xfrm>
            <a:off x="4621921" y="5650105"/>
            <a:ext cx="394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It’s a unmatched subscription.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6C891B-211C-49FB-8D66-FF7816B172C6}"/>
              </a:ext>
            </a:extLst>
          </p:cNvPr>
          <p:cNvSpPr txBox="1"/>
          <p:nvPr/>
        </p:nvSpPr>
        <p:spPr>
          <a:xfrm>
            <a:off x="4621920" y="6019437"/>
            <a:ext cx="394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It’s a partially matched subscription.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1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586191E-49E1-49CD-A623-DD0643417DEB}"/>
              </a:ext>
            </a:extLst>
          </p:cNvPr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47660F2A-43ED-44B4-AE8A-603BB2AFCE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3240B67-8A7A-40E1-9D74-3E364FE744D0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2BD929F-14A6-442C-88D7-47BC764BCC51}"/>
              </a:ext>
            </a:extLst>
          </p:cNvPr>
          <p:cNvCxnSpPr>
            <a:stCxn id="57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D4C71950-E2A3-4531-BFF2-74BDC84B5317}"/>
              </a:ext>
            </a:extLst>
          </p:cNvPr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Introduction</a:t>
            </a:r>
            <a:endParaRPr lang="zh-CN" altLang="en-US" sz="2400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C54601A-5A75-4BED-9DE0-5DFF4CEE1159}"/>
              </a:ext>
            </a:extLst>
          </p:cNvPr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82B9389D-4A98-4D55-93E8-A463806A76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9F43752-09DD-407B-8150-DFB68651E843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6F3FE2F-9D40-40FF-86C6-2C5292BAC176}"/>
              </a:ext>
            </a:extLst>
          </p:cNvPr>
          <p:cNvCxnSpPr>
            <a:stCxn id="62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A93AE1D-BB44-47C4-9754-AD2B50C66505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Pub/Sub Systems</a:t>
            </a:r>
            <a:endParaRPr lang="zh-CN" altLang="en-US" sz="2400" dirty="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092190C-7EDC-4D84-872E-3D7CD55B6D48}"/>
              </a:ext>
            </a:extLst>
          </p:cNvPr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  <a:solidFill>
            <a:schemeClr val="accent1"/>
          </a:solidFill>
        </p:grpSpPr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94DCEAC1-A9DC-4D12-8CBF-EB3C38E849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CE18C363-E559-4CC2-94DD-A0CA9CC37D42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C9504B1-7250-41FE-8228-C5316D6812BA}"/>
              </a:ext>
            </a:extLst>
          </p:cNvPr>
          <p:cNvCxnSpPr>
            <a:stCxn id="67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8E9BA8EB-4DB8-4A4E-B993-38106E602923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Design of H-Tree </a:t>
            </a:r>
            <a:r>
              <a:rPr lang="en-US" altLang="zh-CN" sz="2400" b="1">
                <a:solidFill>
                  <a:srgbClr val="FF0000"/>
                </a:solidFill>
              </a:rPr>
              <a:t>*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7C23F2B-CBF4-4CD8-A13F-1C5335D1CB2B}"/>
              </a:ext>
            </a:extLst>
          </p:cNvPr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  <a:solidFill>
            <a:schemeClr val="bg2"/>
          </a:solidFill>
        </p:grpSpPr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753DA301-6F85-4980-9679-3360AA6A96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8450954D-2F41-4AB3-80C8-3C08E4AD2AC3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5C5E37B-1698-48A5-9869-3A22E4F2D715}"/>
              </a:ext>
            </a:extLst>
          </p:cNvPr>
          <p:cNvCxnSpPr>
            <a:stCxn id="72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29DD99E8-70A8-45C1-A274-E6964B736975}"/>
              </a:ext>
            </a:extLst>
          </p:cNvPr>
          <p:cNvSpPr txBox="1"/>
          <p:nvPr/>
        </p:nvSpPr>
        <p:spPr>
          <a:xfrm>
            <a:off x="2915073" y="4034653"/>
            <a:ext cx="4387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Theoretical Performance Analysis</a:t>
            </a:r>
            <a:endParaRPr lang="zh-CN" altLang="en-US" sz="2000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C25C016-B46B-4BD5-A498-71D2B87CC144}"/>
              </a:ext>
            </a:extLst>
          </p:cNvPr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  <a:solidFill>
            <a:schemeClr val="bg2"/>
          </a:solidFill>
        </p:grpSpPr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80A859EB-119D-4390-A578-A95C514F57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BCA42270-25E9-4982-82E3-1BACEED8A40C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3F103BA-928E-4A08-AC0B-A1A23175020E}"/>
              </a:ext>
            </a:extLst>
          </p:cNvPr>
          <p:cNvCxnSpPr>
            <a:stCxn id="77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FA1AA92B-886C-404B-9C56-D2F77884C381}"/>
              </a:ext>
            </a:extLst>
          </p:cNvPr>
          <p:cNvSpPr txBox="1"/>
          <p:nvPr/>
        </p:nvSpPr>
        <p:spPr>
          <a:xfrm>
            <a:off x="2915073" y="4954628"/>
            <a:ext cx="575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Experimantal Performance Evaluation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59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doors dir="ver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2856911"/>
          </a:xfrm>
        </p:spPr>
        <p:txBody>
          <a:bodyPr>
            <a:normAutofit/>
          </a:bodyPr>
          <a:lstStyle/>
          <a:p>
            <a:r>
              <a:rPr lang="en-US" altLang="zh-CN"/>
              <a:t>Most existing matching algorithms:</a:t>
            </a:r>
          </a:p>
          <a:p>
            <a:pPr marL="0" indent="0">
              <a:buNone/>
            </a:pPr>
            <a:r>
              <a:rPr lang="en-US" altLang="zh-CN"/>
              <a:t>        1. </a:t>
            </a:r>
            <a:r>
              <a:rPr lang="en-US" altLang="zh-CN" sz="1800"/>
              <a:t>identifying satisfied constraints</a:t>
            </a:r>
          </a:p>
          <a:p>
            <a:pPr marL="0" indent="0">
              <a:buNone/>
            </a:pPr>
            <a:r>
              <a:rPr lang="en-US" altLang="zh-CN" sz="1800"/>
              <a:t>         2. picking out matched subscriptions</a:t>
            </a:r>
          </a:p>
          <a:p>
            <a:r>
              <a:rPr lang="en-US" altLang="zh-CN"/>
              <a:t>Disadvantage: waste much time on processing partially matched subscriptions.</a:t>
            </a:r>
          </a:p>
          <a:p>
            <a:r>
              <a:rPr lang="en-US" altLang="zh-CN"/>
              <a:t>H-Tree: a combination of hash lists and hash chaining.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3.1 Overview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4D4585-9541-4D7B-BB22-29F31A245D52}"/>
              </a:ext>
            </a:extLst>
          </p:cNvPr>
          <p:cNvSpPr txBox="1"/>
          <p:nvPr/>
        </p:nvSpPr>
        <p:spPr>
          <a:xfrm>
            <a:off x="861703" y="4557982"/>
            <a:ext cx="1067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bucket0</a:t>
            </a:r>
            <a:endParaRPr lang="zh-CN" altLang="en-US" sz="1600"/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564F9A6B-8E59-420C-BD58-D54393016DE4}"/>
              </a:ext>
            </a:extLst>
          </p:cNvPr>
          <p:cNvSpPr/>
          <p:nvPr/>
        </p:nvSpPr>
        <p:spPr>
          <a:xfrm>
            <a:off x="677969" y="4557982"/>
            <a:ext cx="1191852" cy="2049194"/>
          </a:xfrm>
          <a:prstGeom prst="can">
            <a:avLst>
              <a:gd name="adj" fmla="val 30736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sub0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sub3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sub991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C535872-5112-4F1A-85EC-7E6CE8764A98}"/>
              </a:ext>
            </a:extLst>
          </p:cNvPr>
          <p:cNvCxnSpPr/>
          <p:nvPr/>
        </p:nvCxnSpPr>
        <p:spPr>
          <a:xfrm flipH="1">
            <a:off x="1606609" y="4727259"/>
            <a:ext cx="666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AC52BEF-CDCF-455F-AC0A-0930380EFF3D}"/>
              </a:ext>
            </a:extLst>
          </p:cNvPr>
          <p:cNvCxnSpPr>
            <a:cxnSpLocks/>
          </p:cNvCxnSpPr>
          <p:nvPr/>
        </p:nvCxnSpPr>
        <p:spPr>
          <a:xfrm flipH="1">
            <a:off x="1458198" y="5400952"/>
            <a:ext cx="814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2AFFE6D-DBD3-456A-A8C0-ABCB5556D0AE}"/>
              </a:ext>
            </a:extLst>
          </p:cNvPr>
          <p:cNvSpPr txBox="1"/>
          <p:nvPr/>
        </p:nvSpPr>
        <p:spPr>
          <a:xfrm>
            <a:off x="2273181" y="4542593"/>
            <a:ext cx="126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bucketID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EF3D68-3A8D-46FE-8D0C-448DA2D01841}"/>
              </a:ext>
            </a:extLst>
          </p:cNvPr>
          <p:cNvSpPr txBox="1"/>
          <p:nvPr/>
        </p:nvSpPr>
        <p:spPr>
          <a:xfrm>
            <a:off x="2273181" y="5172322"/>
            <a:ext cx="166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Subscription ID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2" grpId="0"/>
      <p:bldP spid="14" grpId="0"/>
    </p:bld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2988</TotalTime>
  <Words>1904</Words>
  <Application>Microsoft Office PowerPoint</Application>
  <PresentationFormat>全屏显示(4:3)</PresentationFormat>
  <Paragraphs>238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AdvP1491</vt:lpstr>
      <vt:lpstr>等线</vt:lpstr>
      <vt:lpstr>等线 Light</vt:lpstr>
      <vt:lpstr>微软雅黑</vt:lpstr>
      <vt:lpstr>Adobe Devanagari</vt:lpstr>
      <vt:lpstr>Arial</vt:lpstr>
      <vt:lpstr>Bahnschrift SemiBold</vt:lpstr>
      <vt:lpstr>Bradley Hand ITC</vt:lpstr>
      <vt:lpstr>Calibri</vt:lpstr>
      <vt:lpstr>Cambria Math</vt:lpstr>
      <vt:lpstr>2016-VI主题-蓝</vt:lpstr>
      <vt:lpstr>H-Tree: An Efficient Index Structure for Event Matching     in Content-Based Publish/Subscribe Systems</vt:lpstr>
      <vt:lpstr>目录 Contents</vt:lpstr>
      <vt:lpstr>目录 Contents</vt:lpstr>
      <vt:lpstr>1. Introduction</vt:lpstr>
      <vt:lpstr>目录 Contents</vt:lpstr>
      <vt:lpstr>2. Pub/Sub Systems</vt:lpstr>
      <vt:lpstr>2. Pub/Sub Systems</vt:lpstr>
      <vt:lpstr>目录 Contents</vt:lpstr>
      <vt:lpstr>3.1 Overview</vt:lpstr>
      <vt:lpstr>3.1 Overview</vt:lpstr>
      <vt:lpstr>An illustration of subscription pre-processing and event matching</vt:lpstr>
      <vt:lpstr>3.1 Overview</vt:lpstr>
      <vt:lpstr>3.2 Selection of Indexed Attributes</vt:lpstr>
      <vt:lpstr>3.3 Division of Value Domains</vt:lpstr>
      <vt:lpstr>3.3 Division of Value Domains</vt:lpstr>
      <vt:lpstr>3.3 Division of Value Domains</vt:lpstr>
      <vt:lpstr>3.3 Division of Value Domains</vt:lpstr>
      <vt:lpstr>3.4 Chaining of Hash Lists</vt:lpstr>
      <vt:lpstr>3.5 Tradeoff between Time and Space</vt:lpstr>
      <vt:lpstr>目录 Contents</vt:lpstr>
      <vt:lpstr>4. Theoretical Performance Analysis</vt:lpstr>
      <vt:lpstr>目录 Contents</vt:lpstr>
      <vt:lpstr>5. Experimantal Performance Evaluation</vt:lpstr>
      <vt:lpstr>My comments</vt:lpstr>
      <vt:lpstr>谢 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石 望华</cp:lastModifiedBy>
  <cp:revision>119</cp:revision>
  <dcterms:created xsi:type="dcterms:W3CDTF">2016-04-20T02:59:17Z</dcterms:created>
  <dcterms:modified xsi:type="dcterms:W3CDTF">2020-10-11T11:58:23Z</dcterms:modified>
</cp:coreProperties>
</file>