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60" r:id="rId4"/>
    <p:sldId id="257" r:id="rId5"/>
    <p:sldId id="263" r:id="rId6"/>
    <p:sldId id="261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6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3B400-2D34-45FD-BC0D-10F2F8EBEEA3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DC526-6F26-4F2C-AB06-8B6CE4527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91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DC526-6F26-4F2C-AB06-8B6CE45279F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97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CC7A3-658D-4F77-BCBC-2A40130E7D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8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接口测试执行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87824" y="2787774"/>
            <a:ext cx="6400800" cy="131445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POST</a:t>
            </a:r>
            <a:r>
              <a:rPr lang="zh-CN" altLang="en-US" dirty="0" smtClean="0">
                <a:solidFill>
                  <a:schemeClr val="bg1"/>
                </a:solidFill>
              </a:rPr>
              <a:t>接口测试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09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请求格式</a:t>
            </a:r>
            <a:r>
              <a:rPr lang="en-US" altLang="zh-CN" dirty="0" smtClean="0"/>
              <a:t>-POST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570017"/>
              </p:ext>
            </p:extLst>
          </p:nvPr>
        </p:nvGraphicFramePr>
        <p:xfrm>
          <a:off x="28600" y="1178930"/>
          <a:ext cx="4464496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3024336"/>
              </a:tblGrid>
              <a:tr h="8915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请求行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POST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xinhu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index.php?a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check&amp;m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=login</a:t>
                      </a:r>
                    </a:p>
                    <a:p>
                      <a:r>
                        <a:rPr lang="en-US" altLang="zh-CN" sz="1400" b="0" baseline="0" dirty="0" smtClean="0">
                          <a:solidFill>
                            <a:schemeClr val="tx1"/>
                          </a:solidFill>
                        </a:rPr>
                        <a:t>HTTP/1.1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592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请求头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Accept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sz="1400" dirty="0" err="1" smtClean="0"/>
                        <a:t>ext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html,application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xhtml+xml</a:t>
                      </a:r>
                      <a:endParaRPr 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Accept-Encoding: </a:t>
                      </a:r>
                      <a:r>
                        <a:rPr lang="en-US" altLang="zh-CN" sz="1400" dirty="0" err="1" smtClean="0"/>
                        <a:t>gzip</a:t>
                      </a:r>
                      <a:r>
                        <a:rPr lang="en-US" altLang="zh-CN" sz="1400" dirty="0" smtClean="0"/>
                        <a:t>, deflate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Accept-Language:zh-CN,zh;q</a:t>
                      </a:r>
                      <a:r>
                        <a:rPr lang="en-US" altLang="zh-CN" sz="1400" dirty="0" smtClean="0"/>
                        <a:t>=0.8,en-US;q=0.5,en;q=0.3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Connection:keep-alive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dirty="0" smtClean="0"/>
                        <a:t>Host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altLang="zh-CN" sz="1400" dirty="0" smtClean="0"/>
                        <a:t>localhost:8032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请求正文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adminuser</a:t>
                      </a:r>
                      <a:r>
                        <a:rPr lang="en-US" altLang="zh-CN" sz="1400" dirty="0" smtClean="0"/>
                        <a:t>=YWRtaW4%3A&amp;=123456&amp;rempass=0&amp;button=&amp;</a:t>
                      </a:r>
                      <a:r>
                        <a:rPr lang="en-US" altLang="zh-CN" sz="1400" dirty="0" err="1" smtClean="0"/>
                        <a:t>jmpass</a:t>
                      </a:r>
                      <a:r>
                        <a:rPr lang="en-US" altLang="zh-CN" sz="1400" dirty="0" smtClean="0"/>
                        <a:t>=</a:t>
                      </a:r>
                      <a:r>
                        <a:rPr lang="en-US" altLang="zh-CN" sz="1400" dirty="0" err="1" smtClean="0"/>
                        <a:t>false&amp;device</a:t>
                      </a:r>
                      <a:r>
                        <a:rPr lang="en-US" altLang="zh-CN" sz="1400" dirty="0" smtClean="0"/>
                        <a:t>=1517376146707&amp;adminpass=MTIzNDU2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879334"/>
              </p:ext>
            </p:extLst>
          </p:nvPr>
        </p:nvGraphicFramePr>
        <p:xfrm>
          <a:off x="5148064" y="1383618"/>
          <a:ext cx="3682752" cy="329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2386608"/>
              </a:tblGrid>
              <a:tr h="27813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状态行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HTTP1.1 200 OK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2598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响应头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Connection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Keep-Alive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Content-Encoding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gzip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Content-Length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Content-Type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text/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html;charset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=utf-8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Mon, 05 Feb 2018 02:43:40 GMT</a:t>
                      </a: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154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响应正文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{"</a:t>
                      </a:r>
                      <a:r>
                        <a:rPr lang="en-US" altLang="zh-CN" sz="1400" dirty="0" err="1" smtClean="0"/>
                        <a:t>success":true,"face":"http</a:t>
                      </a:r>
                      <a:r>
                        <a:rPr lang="en-US" altLang="zh-CN" sz="1400" dirty="0" smtClean="0"/>
                        <a:t>:\/\/localhost:8032\/</a:t>
                      </a:r>
                      <a:r>
                        <a:rPr lang="en-US" altLang="zh-CN" sz="1400" dirty="0" err="1" smtClean="0"/>
                        <a:t>xinhu</a:t>
                      </a:r>
                      <a:r>
                        <a:rPr lang="en-US" altLang="zh-CN" sz="1400" dirty="0" smtClean="0"/>
                        <a:t>\/upload\/face\/1.jpg"}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599757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请求</a:t>
            </a:r>
            <a:r>
              <a:rPr lang="zh-CN" altLang="en-US" dirty="0" smtClean="0"/>
              <a:t>（</a:t>
            </a:r>
            <a:r>
              <a:rPr lang="en-US" altLang="zh-CN" sz="3200" dirty="0" smtClean="0"/>
              <a:t>Request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5369" y="640494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响应（</a:t>
            </a:r>
            <a:r>
              <a:rPr lang="en-US" altLang="zh-CN" sz="3200" dirty="0" smtClean="0"/>
              <a:t>Response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8382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52226" y="897565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登录操作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POST</a:t>
            </a:r>
            <a:r>
              <a:rPr lang="zh-CN" altLang="en-US" dirty="0"/>
              <a:t>请求接口测试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17" y="1383618"/>
            <a:ext cx="7761287" cy="3321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72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从商品详情登录后添加地址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POST</a:t>
            </a:r>
            <a:r>
              <a:rPr lang="zh-CN" altLang="en-US" dirty="0" smtClean="0"/>
              <a:t>请求接口测试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2" y="1747157"/>
            <a:ext cx="8862752" cy="2666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93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915566"/>
            <a:ext cx="8229600" cy="339447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什么是</a:t>
            </a:r>
            <a:r>
              <a:rPr lang="en-US" altLang="zh-CN" sz="2800" dirty="0" smtClean="0"/>
              <a:t>cookie</a:t>
            </a:r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跟踪会话，弥补</a:t>
            </a:r>
            <a:r>
              <a:rPr lang="en-US" altLang="zh-CN" sz="2800" dirty="0" smtClean="0"/>
              <a:t>HTTP</a:t>
            </a:r>
            <a:r>
              <a:rPr lang="zh-CN" altLang="en-US" sz="2800" dirty="0" smtClean="0"/>
              <a:t>协议无状态的不足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POST</a:t>
            </a:r>
            <a:r>
              <a:rPr lang="zh-CN" altLang="en-US" dirty="0"/>
              <a:t>请求接口测试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2540392"/>
            <a:ext cx="1512168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客户端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保存</a:t>
            </a:r>
            <a:r>
              <a:rPr lang="en-US" altLang="zh-CN" dirty="0" smtClean="0">
                <a:solidFill>
                  <a:schemeClr val="tx1"/>
                </a:solidFill>
              </a:rPr>
              <a:t>Cookie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44208" y="2575551"/>
            <a:ext cx="1512168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267744" y="2664589"/>
            <a:ext cx="41044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2339752" y="3240653"/>
            <a:ext cx="403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267744" y="3744709"/>
            <a:ext cx="41044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303748" y="4248765"/>
            <a:ext cx="403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75856" y="235572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发送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登录请求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75856" y="2887283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Response</a:t>
            </a:r>
            <a:r>
              <a:rPr lang="zh-CN" altLang="en-US" dirty="0" smtClean="0"/>
              <a:t>带上</a:t>
            </a:r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3848" y="337537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带</a:t>
            </a:r>
            <a:r>
              <a:rPr lang="zh-CN" altLang="en-US" dirty="0" smtClean="0"/>
              <a:t>上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发送请求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31602" y="3918985"/>
            <a:ext cx="321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判断返回内容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94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如何带上用户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发送一个请求时，可能会要求发送这个请求前，先做用户认证（登录）</a:t>
            </a:r>
            <a:endParaRPr lang="zh-CN" altLang="en-US" dirty="0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166666" y="33468"/>
            <a:ext cx="9022231" cy="614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zh-CN" dirty="0" smtClean="0"/>
              <a:t>POST</a:t>
            </a:r>
            <a:r>
              <a:rPr lang="zh-CN" altLang="en-US" dirty="0" smtClean="0"/>
              <a:t>请求接口测试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39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254</TotalTime>
  <Words>148</Words>
  <Application>Microsoft Office PowerPoint</Application>
  <PresentationFormat>全屏显示(16:9)</PresentationFormat>
  <Paragraphs>45</Paragraphs>
  <Slides>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moban</vt:lpstr>
      <vt:lpstr>接口测试执行</vt:lpstr>
      <vt:lpstr>HTTP请求格式-POST方法</vt:lpstr>
      <vt:lpstr>POST请求接口测试</vt:lpstr>
      <vt:lpstr>POST请求接口测试</vt:lpstr>
      <vt:lpstr>POST请求接口测试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接口测试执行</dc:title>
  <cp:lastModifiedBy>admin</cp:lastModifiedBy>
  <cp:revision>29</cp:revision>
  <dcterms:modified xsi:type="dcterms:W3CDTF">2018-03-06T02:01:49Z</dcterms:modified>
</cp:coreProperties>
</file>