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3B400-2D34-45FD-BC0D-10F2F8EBEEA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DC526-6F26-4F2C-AB06-8B6CE4527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http://study-miniblog-new.qa.netease.com/ajax/user/login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DC526-6F26-4F2C-AB06-8B6CE45279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接口测试执行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面向场景的接口测试</a:t>
            </a:r>
          </a:p>
        </p:txBody>
      </p:sp>
    </p:spTree>
    <p:extLst>
      <p:ext uri="{BB962C8B-B14F-4D97-AF65-F5344CB8AC3E}">
        <p14:creationId xmlns:p14="http://schemas.microsoft.com/office/powerpoint/2010/main" val="15070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66666" y="33468"/>
            <a:ext cx="9022231" cy="61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 smtClean="0"/>
              <a:t>面向场景的接口测试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完整</a:t>
            </a:r>
            <a:r>
              <a:rPr lang="zh-CN" altLang="en-US" sz="2800" dirty="0"/>
              <a:t>下单流程</a:t>
            </a:r>
            <a:r>
              <a:rPr lang="en-US" altLang="zh-CN" sz="2800" dirty="0"/>
              <a:t>(</a:t>
            </a:r>
            <a:r>
              <a:rPr lang="zh-CN" altLang="en-US" sz="2800" dirty="0"/>
              <a:t>登录、有收货地址</a:t>
            </a:r>
            <a:r>
              <a:rPr lang="en-US" altLang="zh-CN" sz="2800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场景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完整</a:t>
            </a:r>
            <a:r>
              <a:rPr lang="zh-CN" altLang="en-US" sz="2800" dirty="0"/>
              <a:t>下单流程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登录</a:t>
            </a:r>
            <a:r>
              <a:rPr lang="zh-CN" altLang="en-US" sz="2800" dirty="0"/>
              <a:t>、无收货地址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23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7564" y="843558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496" y="2159756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5776" y="2193708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查询收货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60288" y="2170412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8064" y="2193708"/>
            <a:ext cx="1512168" cy="702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763688" y="2409732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283968" y="2436735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876256" y="2453765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6" idx="0"/>
            <a:endCxn id="8" idx="0"/>
          </p:cNvCxnSpPr>
          <p:nvPr/>
        </p:nvCxnSpPr>
        <p:spPr>
          <a:xfrm rot="5400000" flipH="1" flipV="1">
            <a:off x="4609592" y="897564"/>
            <a:ext cx="9525" cy="2592288"/>
          </a:xfrm>
          <a:prstGeom prst="curvedConnector3">
            <a:avLst>
              <a:gd name="adj1" fmla="val 1029836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2"/>
            <a:endCxn id="7" idx="2"/>
          </p:cNvCxnSpPr>
          <p:nvPr/>
        </p:nvCxnSpPr>
        <p:spPr>
          <a:xfrm rot="5400000" flipH="1" flipV="1">
            <a:off x="5802468" y="381883"/>
            <a:ext cx="23296" cy="5004512"/>
          </a:xfrm>
          <a:prstGeom prst="curvedConnector3">
            <a:avLst>
              <a:gd name="adj1" fmla="val -79750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任意多边形 1039"/>
          <p:cNvSpPr/>
          <p:nvPr/>
        </p:nvSpPr>
        <p:spPr>
          <a:xfrm>
            <a:off x="6012160" y="2891408"/>
            <a:ext cx="1800200" cy="864095"/>
          </a:xfrm>
          <a:custGeom>
            <a:avLst/>
            <a:gdLst>
              <a:gd name="connsiteX0" fmla="*/ 0 w 2609351"/>
              <a:gd name="connsiteY0" fmla="*/ 89941 h 1664116"/>
              <a:gd name="connsiteX1" fmla="*/ 2398427 w 2609351"/>
              <a:gd name="connsiteY1" fmla="*/ 1663908 h 1664116"/>
              <a:gd name="connsiteX2" fmla="*/ 2488368 w 2609351"/>
              <a:gd name="connsiteY2" fmla="*/ 0 h 1664116"/>
              <a:gd name="connsiteX3" fmla="*/ 2488368 w 2609351"/>
              <a:gd name="connsiteY3" fmla="*/ 0 h 166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351" h="1664116">
                <a:moveTo>
                  <a:pt x="0" y="89941"/>
                </a:moveTo>
                <a:cubicBezTo>
                  <a:pt x="991849" y="884419"/>
                  <a:pt x="1983699" y="1678898"/>
                  <a:pt x="2398427" y="1663908"/>
                </a:cubicBezTo>
                <a:cubicBezTo>
                  <a:pt x="2813155" y="1648918"/>
                  <a:pt x="2488368" y="0"/>
                  <a:pt x="2488368" y="0"/>
                </a:cubicBezTo>
                <a:lnTo>
                  <a:pt x="24883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TextBox 1041"/>
          <p:cNvSpPr txBox="1"/>
          <p:nvPr/>
        </p:nvSpPr>
        <p:spPr>
          <a:xfrm>
            <a:off x="3167844" y="4407954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3707904" y="77155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364088" y="33234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运费</a:t>
            </a:r>
            <a:r>
              <a:rPr lang="zh-CN" altLang="en-US" sz="2400" dirty="0" smtClean="0"/>
              <a:t>信息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328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104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7564" y="843558"/>
            <a:ext cx="8229600" cy="3394472"/>
          </a:xfrm>
        </p:spPr>
        <p:txBody>
          <a:bodyPr/>
          <a:lstStyle/>
          <a:p>
            <a:r>
              <a:rPr lang="zh-CN" altLang="en-US" dirty="0" smtClean="0"/>
              <a:t>场景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1587989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登录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8048" y="1367783"/>
            <a:ext cx="1893912" cy="764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查询收货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8863" y="3327834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提交订单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6861" y="3364703"/>
            <a:ext cx="1512168" cy="49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计算运费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741984" y="1831016"/>
            <a:ext cx="5760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944476" y="3535731"/>
            <a:ext cx="9875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809029" y="3538353"/>
            <a:ext cx="576064" cy="153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任意多边形 1039"/>
          <p:cNvSpPr/>
          <p:nvPr/>
        </p:nvSpPr>
        <p:spPr>
          <a:xfrm>
            <a:off x="6052945" y="3827211"/>
            <a:ext cx="1800200" cy="864095"/>
          </a:xfrm>
          <a:custGeom>
            <a:avLst/>
            <a:gdLst>
              <a:gd name="connsiteX0" fmla="*/ 0 w 2609351"/>
              <a:gd name="connsiteY0" fmla="*/ 89941 h 1664116"/>
              <a:gd name="connsiteX1" fmla="*/ 2398427 w 2609351"/>
              <a:gd name="connsiteY1" fmla="*/ 1663908 h 1664116"/>
              <a:gd name="connsiteX2" fmla="*/ 2488368 w 2609351"/>
              <a:gd name="connsiteY2" fmla="*/ 0 h 1664116"/>
              <a:gd name="connsiteX3" fmla="*/ 2488368 w 2609351"/>
              <a:gd name="connsiteY3" fmla="*/ 0 h 166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351" h="1664116">
                <a:moveTo>
                  <a:pt x="0" y="89941"/>
                </a:moveTo>
                <a:cubicBezTo>
                  <a:pt x="991849" y="884419"/>
                  <a:pt x="1983699" y="1678898"/>
                  <a:pt x="2398427" y="1663908"/>
                </a:cubicBezTo>
                <a:cubicBezTo>
                  <a:pt x="2813155" y="1648918"/>
                  <a:pt x="2488368" y="0"/>
                  <a:pt x="2488368" y="0"/>
                </a:cubicBezTo>
                <a:lnTo>
                  <a:pt x="2488368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612643" y="229285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222995" y="3327834"/>
            <a:ext cx="1512168" cy="756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添加收货地址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96861" y="1367783"/>
            <a:ext cx="1152128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94882" y="1606255"/>
            <a:ext cx="126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外部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endParaRPr lang="zh-CN" altLang="en-US" sz="2400" dirty="0"/>
          </a:p>
        </p:txBody>
      </p:sp>
      <p:cxnSp>
        <p:nvCxnSpPr>
          <p:cNvPr id="18" name="直接箭头连接符 17"/>
          <p:cNvCxnSpPr>
            <a:stCxn id="14" idx="3"/>
          </p:cNvCxnSpPr>
          <p:nvPr/>
        </p:nvCxnSpPr>
        <p:spPr>
          <a:xfrm flipH="1">
            <a:off x="3707904" y="2289723"/>
            <a:ext cx="1757682" cy="103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4"/>
          </p:cNvCxnSpPr>
          <p:nvPr/>
        </p:nvCxnSpPr>
        <p:spPr>
          <a:xfrm>
            <a:off x="5872925" y="2447902"/>
            <a:ext cx="180020" cy="8799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429293" y="2087366"/>
            <a:ext cx="2083451" cy="1128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61248" y="25416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930116" y="25416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地址信息</a:t>
            </a:r>
            <a:endParaRPr lang="zh-CN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737249" y="462397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运费信息</a:t>
            </a:r>
            <a:endParaRPr lang="zh-CN" altLang="en-US" sz="2400" dirty="0"/>
          </a:p>
        </p:txBody>
      </p:sp>
      <p:sp>
        <p:nvSpPr>
          <p:cNvPr id="25" name="下箭头 24"/>
          <p:cNvSpPr/>
          <p:nvPr/>
        </p:nvSpPr>
        <p:spPr>
          <a:xfrm>
            <a:off x="2627784" y="2132718"/>
            <a:ext cx="144016" cy="1195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 animBg="1"/>
      <p:bldP spid="53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252</TotalTime>
  <Words>58</Words>
  <Application>Microsoft Office PowerPoint</Application>
  <PresentationFormat>全屏显示(16:9)</PresentationFormat>
  <Paragraphs>31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moban</vt:lpstr>
      <vt:lpstr>接口测试执行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接口测试执行</dc:title>
  <cp:lastModifiedBy>admin</cp:lastModifiedBy>
  <cp:revision>67</cp:revision>
  <dcterms:modified xsi:type="dcterms:W3CDTF">2018-03-06T01:53:38Z</dcterms:modified>
</cp:coreProperties>
</file>