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9" r:id="rId2"/>
    <p:sldId id="284" r:id="rId3"/>
    <p:sldId id="285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300" r:id="rId14"/>
    <p:sldId id="297" r:id="rId15"/>
    <p:sldId id="29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41" autoAdjust="0"/>
  </p:normalViewPr>
  <p:slideViewPr>
    <p:cSldViewPr>
      <p:cViewPr varScale="1">
        <p:scale>
          <a:sx n="77" d="100"/>
          <a:sy n="77" d="100"/>
        </p:scale>
        <p:origin x="-11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E42A-5784-47AC-A02B-C1F103D1A27B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C7A3-658D-4F77-BCBC-2A40130E7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9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8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适用场合：需要从服务器获取一些内容或数据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3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如果登录，写日志怎么办？</a:t>
            </a:r>
            <a:endParaRPr lang="en-US" altLang="zh-CN" dirty="0" smtClean="0"/>
          </a:p>
          <a:p>
            <a:r>
              <a:rPr lang="en-US" altLang="zh-CN" dirty="0" smtClean="0"/>
              <a:t>http://localhost:8032/xinhu/index.php?a=check&amp;m=login&amp;d=&amp;ajaxbool=true&amp;rnd=61034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发送请求时其数据大小有限制，理论上不能超过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则无此限制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请求时其发送的信息是以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明文发送的，其参数会被保存在浏览器历史或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服务器中，而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则不会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2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9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接口测试基础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en-US" altLang="zh-CN" b="1" dirty="0" smtClean="0"/>
              <a:t>	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协议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1028793"/>
            <a:ext cx="2530624" cy="339447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最常用</a:t>
            </a:r>
            <a:endParaRPr lang="en-US" altLang="zh-CN" dirty="0" smtClean="0"/>
          </a:p>
          <a:p>
            <a:r>
              <a:rPr lang="en-US" altLang="zh-CN" dirty="0"/>
              <a:t>GET</a:t>
            </a:r>
          </a:p>
          <a:p>
            <a:r>
              <a:rPr lang="en-US" altLang="zh-CN" dirty="0"/>
              <a:t>POST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请求的方法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781633" y="1028794"/>
            <a:ext cx="2530624" cy="3394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不常用</a:t>
            </a:r>
            <a:endParaRPr lang="en-US" altLang="zh-CN" dirty="0" smtClean="0"/>
          </a:p>
          <a:p>
            <a:r>
              <a:rPr lang="en-US" altLang="zh-CN" dirty="0" smtClean="0"/>
              <a:t>OPTIONS</a:t>
            </a:r>
          </a:p>
          <a:p>
            <a:r>
              <a:rPr lang="en-US" altLang="zh-CN" dirty="0" smtClean="0"/>
              <a:t>HEAD</a:t>
            </a:r>
          </a:p>
          <a:p>
            <a:r>
              <a:rPr lang="en-US" altLang="zh-CN" dirty="0" smtClean="0"/>
              <a:t>PUT </a:t>
            </a:r>
          </a:p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TRACE</a:t>
            </a:r>
          </a:p>
          <a:p>
            <a:r>
              <a:rPr lang="en-US" altLang="zh-CN" dirty="0" smtClean="0"/>
              <a:t>CONNECT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9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548233"/>
              </p:ext>
            </p:extLst>
          </p:nvPr>
        </p:nvGraphicFramePr>
        <p:xfrm>
          <a:off x="179512" y="1383619"/>
          <a:ext cx="4464496" cy="246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240360"/>
              </a:tblGrid>
              <a:tr h="61483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GET /</a:t>
                      </a: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/?m=login</a:t>
                      </a:r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 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sz="1400" dirty="0" smtClean="0"/>
                        <a:t>text/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请求格式</a:t>
            </a:r>
            <a:r>
              <a:rPr lang="en-US" altLang="zh-CN" dirty="0" smtClean="0"/>
              <a:t>-GET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835656"/>
              </p:ext>
            </p:extLst>
          </p:nvPr>
        </p:nvGraphicFramePr>
        <p:xfrm>
          <a:off x="4716016" y="1383618"/>
          <a:ext cx="4114800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818656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&lt;!</a:t>
                      </a:r>
                      <a:r>
                        <a:rPr lang="en-US" altLang="zh-CN" sz="1400" dirty="0" err="1" smtClean="0"/>
                        <a:t>DOCTYPE</a:t>
                      </a:r>
                      <a:r>
                        <a:rPr lang="en-US" altLang="zh-CN" sz="1400" dirty="0" smtClean="0"/>
                        <a:t> html&gt; &lt;html </a:t>
                      </a:r>
                      <a:r>
                        <a:rPr lang="en-US" altLang="zh-CN" sz="1400" dirty="0" err="1" smtClean="0"/>
                        <a:t>lang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zh-CN</a:t>
                      </a:r>
                      <a:r>
                        <a:rPr lang="en-US" altLang="zh-CN" sz="1400" dirty="0" smtClean="0"/>
                        <a:t>"&gt; &lt;head&gt; 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&lt;body&gt;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789553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78275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4245936"/>
            <a:ext cx="7056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适用场合</a:t>
            </a:r>
            <a:r>
              <a:rPr lang="zh-CN" altLang="en-US" sz="2000" dirty="0"/>
              <a:t>：需要从服务器获取一些内容或数据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74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404921"/>
              </p:ext>
            </p:extLst>
          </p:nvPr>
        </p:nvGraphicFramePr>
        <p:xfrm>
          <a:off x="28600" y="1178930"/>
          <a:ext cx="490344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463280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</a:t>
                      </a:r>
                      <a:r>
                        <a:rPr lang="en-US" sz="1400" dirty="0" smtClean="0"/>
                        <a:t>ext/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adminuser</a:t>
                      </a:r>
                      <a:r>
                        <a:rPr lang="en-US" altLang="zh-CN" sz="1400" dirty="0" smtClean="0"/>
                        <a:t>=YWRtaW4%3A&amp;=123456&amp;rempass=0&amp;button=&amp;</a:t>
                      </a:r>
                      <a:r>
                        <a:rPr lang="en-US" altLang="zh-CN" sz="1400" dirty="0" err="1" smtClean="0"/>
                        <a:t>jmpass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en-US" altLang="zh-CN" sz="1400" dirty="0" err="1" smtClean="0"/>
                        <a:t>false&amp;device</a:t>
                      </a:r>
                      <a:r>
                        <a:rPr lang="en-US" altLang="zh-CN" sz="1400" dirty="0" smtClean="0"/>
                        <a:t>=1517376146707&amp;adminpass=MTIzNDU2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777534"/>
              </p:ext>
            </p:extLst>
          </p:nvPr>
        </p:nvGraphicFramePr>
        <p:xfrm>
          <a:off x="5148064" y="1383618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69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016" y="1203598"/>
            <a:ext cx="8856984" cy="37478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dirty="0"/>
              <a:t>    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GET</a:t>
            </a:r>
            <a:r>
              <a:rPr lang="zh-CN" altLang="en-US" sz="2800" dirty="0"/>
              <a:t>使用</a:t>
            </a:r>
            <a:r>
              <a:rPr lang="en-US" altLang="zh-CN" sz="2800" dirty="0"/>
              <a:t>URL</a:t>
            </a:r>
            <a:r>
              <a:rPr lang="zh-CN" altLang="en-US" sz="2800" dirty="0"/>
              <a:t>或</a:t>
            </a:r>
            <a:r>
              <a:rPr lang="en-US" altLang="zh-CN" sz="2800" dirty="0"/>
              <a:t>Cookie</a:t>
            </a:r>
            <a:r>
              <a:rPr lang="zh-CN" altLang="en-US" sz="2800" dirty="0"/>
              <a:t>传参。而</a:t>
            </a:r>
            <a:r>
              <a:rPr lang="en-US" altLang="zh-CN" sz="2800" dirty="0"/>
              <a:t>POST</a:t>
            </a:r>
            <a:r>
              <a:rPr lang="zh-CN" altLang="en-US" sz="2800" dirty="0"/>
              <a:t>将数据放在</a:t>
            </a:r>
            <a:r>
              <a:rPr lang="en-US" altLang="zh-CN" sz="2800" dirty="0"/>
              <a:t>BODY</a:t>
            </a:r>
            <a:r>
              <a:rPr lang="zh-CN" altLang="en-US" sz="2800" dirty="0"/>
              <a:t>中。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GET</a:t>
            </a:r>
            <a:r>
              <a:rPr lang="zh-CN" altLang="en-US" sz="2800" dirty="0"/>
              <a:t>的</a:t>
            </a:r>
            <a:r>
              <a:rPr lang="en-US" altLang="zh-CN" sz="2800" dirty="0"/>
              <a:t>URL</a:t>
            </a:r>
            <a:r>
              <a:rPr lang="zh-CN" altLang="en-US" sz="2800" dirty="0"/>
              <a:t>会有长度上的限制，则</a:t>
            </a:r>
            <a:r>
              <a:rPr lang="en-US" altLang="zh-CN" sz="2800" dirty="0"/>
              <a:t>POST</a:t>
            </a:r>
            <a:r>
              <a:rPr lang="zh-CN" altLang="en-US" sz="2800" dirty="0"/>
              <a:t>的数据则可以非常大。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POST</a:t>
            </a:r>
            <a:r>
              <a:rPr lang="zh-CN" altLang="en-US" sz="2800" dirty="0"/>
              <a:t>比</a:t>
            </a:r>
            <a:r>
              <a:rPr lang="en-US" altLang="zh-CN" sz="2800" dirty="0"/>
              <a:t>GET</a:t>
            </a:r>
            <a:r>
              <a:rPr lang="zh-CN" altLang="en-US" sz="2800" dirty="0"/>
              <a:t>安全，因为数据在地址栏上不可见。</a:t>
            </a:r>
            <a:br>
              <a:rPr lang="zh-CN" altLang="en-US" sz="2800" dirty="0"/>
            </a:br>
            <a:r>
              <a:rPr lang="zh-CN" altLang="en-US" sz="2800" dirty="0"/>
              <a:t>    </a:t>
            </a:r>
            <a:r>
              <a:rPr lang="en-US" altLang="zh-CN" sz="2800" dirty="0"/>
              <a:t>4</a:t>
            </a:r>
            <a:r>
              <a:rPr lang="zh-CN" altLang="en-US" sz="2800" dirty="0"/>
              <a:t>、一般</a:t>
            </a:r>
            <a:r>
              <a:rPr lang="en-US" altLang="zh-CN" sz="2800" dirty="0"/>
              <a:t>get</a:t>
            </a:r>
            <a:r>
              <a:rPr lang="zh-CN" altLang="en-US" sz="2800" dirty="0"/>
              <a:t>请求用来获取数据，</a:t>
            </a:r>
            <a:r>
              <a:rPr lang="en-US" altLang="zh-CN" sz="2800" dirty="0"/>
              <a:t>post</a:t>
            </a:r>
            <a:r>
              <a:rPr lang="zh-CN" altLang="en-US" sz="2800" dirty="0"/>
              <a:t>请求用来发送数据。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请求和</a:t>
            </a:r>
            <a:r>
              <a:rPr lang="en-US" altLang="zh-CN" dirty="0"/>
              <a:t>POST</a:t>
            </a:r>
            <a:r>
              <a:rPr lang="zh-CN" altLang="en-US" dirty="0"/>
              <a:t>请求的区别</a:t>
            </a:r>
          </a:p>
        </p:txBody>
      </p:sp>
    </p:spTree>
    <p:extLst>
      <p:ext uri="{BB962C8B-B14F-4D97-AF65-F5344CB8AC3E}">
        <p14:creationId xmlns:p14="http://schemas.microsoft.com/office/powerpoint/2010/main" val="209030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状态码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771550"/>
            <a:ext cx="10297144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HTTP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Status Code </a:t>
            </a:r>
            <a:r>
              <a:rPr lang="zh-CN" altLang="en-US" sz="2400" dirty="0" smtClean="0"/>
              <a:t>表示服务器</a:t>
            </a:r>
            <a:r>
              <a:rPr lang="zh-CN" altLang="en-US" sz="2400" dirty="0" smtClean="0">
                <a:solidFill>
                  <a:srgbClr val="FF0000"/>
                </a:solidFill>
              </a:rPr>
              <a:t>响应状态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位数字代码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1XX </a:t>
            </a:r>
            <a:r>
              <a:rPr lang="zh-CN" altLang="en-US" sz="2400" dirty="0"/>
              <a:t>指示信息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2XX </a:t>
            </a:r>
            <a:r>
              <a:rPr lang="zh-CN" altLang="en-US" sz="2400" dirty="0" smtClean="0"/>
              <a:t>请求发送成功 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e.g. 200 OK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3XX </a:t>
            </a:r>
            <a:r>
              <a:rPr lang="zh-CN" altLang="en-US" sz="2400" dirty="0" smtClean="0"/>
              <a:t>重定向</a:t>
            </a:r>
            <a:r>
              <a:rPr lang="en-US" altLang="zh-CN" sz="2400" dirty="0" smtClean="0"/>
              <a:t>	 		e.g. 300 </a:t>
            </a:r>
            <a:r>
              <a:rPr lang="en-US" altLang="zh-CN" sz="2400" dirty="0"/>
              <a:t>Multiple Choice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4XX </a:t>
            </a:r>
            <a:r>
              <a:rPr lang="zh-CN" altLang="en-US" sz="2400" dirty="0" smtClean="0"/>
              <a:t>客户端发送的请求有</a:t>
            </a:r>
            <a:r>
              <a:rPr lang="zh-CN" altLang="en-US" sz="2400" smtClean="0"/>
              <a:t>语法错误</a:t>
            </a:r>
            <a:r>
              <a:rPr lang="en-US" altLang="zh-CN" sz="2400" smtClean="0"/>
              <a:t>e.g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400 Bad Request  </a:t>
            </a:r>
            <a:r>
              <a:rPr lang="en-US" altLang="zh-CN" sz="2400" dirty="0"/>
              <a:t>403 Forbidden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5XX  </a:t>
            </a:r>
            <a:r>
              <a:rPr lang="zh-CN" altLang="en-US" sz="2400" dirty="0" smtClean="0"/>
              <a:t>服务器错误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	e.g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500 Internal </a:t>
            </a:r>
            <a:r>
              <a:rPr lang="en-US" altLang="zh-CN" sz="2400" dirty="0"/>
              <a:t>Server Error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2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1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13589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HyperText Transfer Protocol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超文本</a:t>
            </a:r>
            <a:r>
              <a:rPr lang="zh-CN" altLang="en-US" sz="2800" dirty="0"/>
              <a:t>传输​​协议（</a:t>
            </a:r>
            <a:r>
              <a:rPr lang="en-US" altLang="zh-CN" sz="2800" dirty="0"/>
              <a:t>HTTP</a:t>
            </a:r>
            <a:r>
              <a:rPr lang="zh-CN" altLang="en-US" sz="2800" dirty="0"/>
              <a:t>）是用于传输诸如</a:t>
            </a:r>
            <a:r>
              <a:rPr lang="en-US" altLang="zh-CN" sz="2800" dirty="0"/>
              <a:t>HTML</a:t>
            </a:r>
            <a:r>
              <a:rPr lang="zh-CN" altLang="en-US" sz="2800" dirty="0"/>
              <a:t>的超媒体文档的应用层协议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https://developer.mozilla.org/zh-CN/docs/Web/HTTP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1490" y="670872"/>
            <a:ext cx="77403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HTTP</a:t>
            </a:r>
            <a:r>
              <a:rPr lang="zh-CN" altLang="en-US" sz="2800" dirty="0">
                <a:latin typeface="+mn-ea"/>
              </a:rPr>
              <a:t>消息是服务器和客户端之间交换数据的方式。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有两种类型的消息</a:t>
            </a:r>
            <a:r>
              <a:rPr lang="en-US" altLang="zh-CN" sz="2800" dirty="0">
                <a:latin typeface="+mn-ea"/>
              </a:rPr>
              <a:t>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请求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由客户端发送用来触发一个服务器上的动作；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响应</a:t>
            </a:r>
            <a:r>
              <a:rPr lang="en-US" altLang="zh-CN" sz="2400" dirty="0">
                <a:latin typeface="+mn-ea"/>
              </a:rPr>
              <a:t>--</a:t>
            </a:r>
            <a:r>
              <a:rPr lang="zh-CN" altLang="en-US" sz="2400" dirty="0">
                <a:latin typeface="+mn-ea"/>
              </a:rPr>
              <a:t>来自服务器的应答。</a:t>
            </a:r>
          </a:p>
        </p:txBody>
      </p:sp>
      <p:sp>
        <p:nvSpPr>
          <p:cNvPr id="4" name="矩形 3"/>
          <p:cNvSpPr/>
          <p:nvPr/>
        </p:nvSpPr>
        <p:spPr>
          <a:xfrm>
            <a:off x="856456" y="3328269"/>
            <a:ext cx="1757064" cy="66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浏览器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3308062"/>
            <a:ext cx="1757064" cy="66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服务器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13520" y="3551091"/>
            <a:ext cx="25345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9792" y="3220258"/>
            <a:ext cx="298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请求（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13520" y="3814324"/>
            <a:ext cx="2534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9792" y="3837841"/>
            <a:ext cx="2505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HTTP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35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协议格式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8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36" y="1167595"/>
            <a:ext cx="957706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http://</a:t>
            </a:r>
            <a:r>
              <a:rPr lang="en-US" altLang="zh-CN" sz="2800" dirty="0" smtClean="0"/>
              <a:t>study-miniblog-new.qa.netease.com:80/login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08" y="20316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212602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服务器地址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21171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21113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资源地址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08012" y="1923678"/>
            <a:ext cx="1403648" cy="805112"/>
          </a:xfrm>
          <a:prstGeom prst="wedgeRoundRectCallout">
            <a:avLst>
              <a:gd name="adj1" fmla="val -25623"/>
              <a:gd name="adj2" fmla="val -1059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35696" y="1928115"/>
            <a:ext cx="3636404" cy="805112"/>
          </a:xfrm>
          <a:prstGeom prst="wedgeRoundRectCallout">
            <a:avLst>
              <a:gd name="adj1" fmla="val -25623"/>
              <a:gd name="adj2" fmla="val -1059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652120" y="1917066"/>
            <a:ext cx="1403648" cy="805112"/>
          </a:xfrm>
          <a:prstGeom prst="wedgeRoundRectCallout">
            <a:avLst>
              <a:gd name="adj1" fmla="val 17487"/>
              <a:gd name="adj2" fmla="val -10969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7344816" y="1861970"/>
            <a:ext cx="1403648" cy="805112"/>
          </a:xfrm>
          <a:prstGeom prst="wedgeRoundRectCallout">
            <a:avLst>
              <a:gd name="adj1" fmla="val -46699"/>
              <a:gd name="adj2" fmla="val -1009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565240"/>
              </p:ext>
            </p:extLst>
          </p:nvPr>
        </p:nvGraphicFramePr>
        <p:xfrm>
          <a:off x="457200" y="1200150"/>
          <a:ext cx="5554960" cy="2895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4320480"/>
              </a:tblGrid>
              <a:tr h="453498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CN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/login</a:t>
                      </a:r>
                      <a:r>
                        <a:rPr lang="en-US" altLang="zh-CN" sz="1500" b="0" baseline="0" dirty="0" smtClean="0">
                          <a:solidFill>
                            <a:schemeClr val="tx1"/>
                          </a:solidFill>
                        </a:rPr>
                        <a:t> HTTP /1.1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1811">
                <a:tc>
                  <a:txBody>
                    <a:bodyPr/>
                    <a:lstStyle/>
                    <a:p>
                      <a:r>
                        <a:rPr lang="zh-CN" altLang="en-US" sz="15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 err="1" smtClean="0"/>
                        <a:t>Accept:text</a:t>
                      </a:r>
                      <a:r>
                        <a:rPr lang="en-US" sz="1500" b="0" dirty="0" smtClean="0"/>
                        <a:t>/</a:t>
                      </a:r>
                      <a:r>
                        <a:rPr lang="en-US" sz="1500" b="0" dirty="0" err="1" smtClean="0"/>
                        <a:t>html,application</a:t>
                      </a:r>
                      <a:r>
                        <a:rPr lang="en-US" sz="1500" b="0" dirty="0" smtClean="0"/>
                        <a:t>/</a:t>
                      </a:r>
                      <a:r>
                        <a:rPr lang="en-US" sz="1500" b="0" dirty="0" err="1" smtClean="0"/>
                        <a:t>xhtml+xml,application</a:t>
                      </a:r>
                      <a:r>
                        <a:rPr lang="en-US" sz="1500" b="0" dirty="0" smtClean="0"/>
                        <a:t>/</a:t>
                      </a:r>
                      <a:r>
                        <a:rPr lang="en-US" sz="1500" b="0" dirty="0" err="1" smtClean="0"/>
                        <a:t>xml;q</a:t>
                      </a:r>
                      <a:r>
                        <a:rPr lang="en-US" sz="1500" b="0" dirty="0" smtClean="0"/>
                        <a:t>=0.9</a:t>
                      </a:r>
                      <a:r>
                        <a:rPr lang="en-US" sz="1500" b="0" dirty="0"/>
                        <a:t>,*/*;q=0.8</a:t>
                      </a:r>
                    </a:p>
                    <a:p>
                      <a:r>
                        <a:rPr lang="en-US" sz="1500" b="0" dirty="0" err="1" smtClean="0"/>
                        <a:t>Accept-Encoding:gzip</a:t>
                      </a:r>
                      <a:r>
                        <a:rPr lang="en-US" sz="1500" b="0" dirty="0"/>
                        <a:t>, deflate</a:t>
                      </a:r>
                    </a:p>
                    <a:p>
                      <a:r>
                        <a:rPr lang="en-US" sz="1500" b="0" dirty="0" err="1" smtClean="0"/>
                        <a:t>Accept-Language:zh-CN,zh;q</a:t>
                      </a:r>
                      <a:r>
                        <a:rPr lang="en-US" sz="1500" b="0" dirty="0" smtClean="0"/>
                        <a:t>=0.8,en-US;q=0.5,en;q=0.3</a:t>
                      </a:r>
                      <a:endParaRPr lang="en-US" sz="1500" b="0" dirty="0"/>
                    </a:p>
                    <a:p>
                      <a:r>
                        <a:rPr lang="en-US" sz="1500" b="0" dirty="0" err="1" smtClean="0"/>
                        <a:t>Connection:keep-alive</a:t>
                      </a:r>
                      <a:endParaRPr lang="en-US" sz="1500" b="0" dirty="0"/>
                    </a:p>
                    <a:p>
                      <a:r>
                        <a:rPr lang="en-US" sz="1500" b="0" dirty="0" err="1" smtClean="0"/>
                        <a:t>Cookie:mini_blog_token</a:t>
                      </a:r>
                      <a:r>
                        <a:rPr lang="en-US" sz="1500" b="0" dirty="0" smtClean="0"/>
                        <a:t>=null</a:t>
                      </a:r>
                      <a:endParaRPr lang="en-US" sz="1500" b="0" dirty="0"/>
                    </a:p>
                    <a:p>
                      <a:r>
                        <a:rPr lang="en-US" sz="1500" b="0" dirty="0" err="1" smtClean="0"/>
                        <a:t>Host:study-miniblog-new.qa.netease.com</a:t>
                      </a:r>
                      <a:endParaRPr lang="en-US" sz="15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请求（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5688" y="105958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Method  </a:t>
            </a:r>
          </a:p>
          <a:p>
            <a:r>
              <a:rPr lang="en-US" altLang="zh-CN" sz="2400" dirty="0" smtClean="0"/>
              <a:t>Request-URI </a:t>
            </a:r>
          </a:p>
          <a:p>
            <a:r>
              <a:rPr lang="en-US" altLang="zh-CN" sz="2400" dirty="0" smtClean="0"/>
              <a:t>HTTP-Version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2571750"/>
            <a:ext cx="23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用冒号分割</a:t>
            </a:r>
            <a:endParaRPr lang="en-US" altLang="zh-CN" sz="2400" dirty="0" smtClean="0"/>
          </a:p>
          <a:p>
            <a:r>
              <a:rPr lang="zh-CN" altLang="en-US" sz="2400" dirty="0" smtClean="0"/>
              <a:t>一行一个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或多个</a:t>
            </a:r>
          </a:p>
        </p:txBody>
      </p:sp>
    </p:spTree>
    <p:extLst>
      <p:ext uri="{BB962C8B-B14F-4D97-AF65-F5344CB8AC3E}">
        <p14:creationId xmlns:p14="http://schemas.microsoft.com/office/powerpoint/2010/main" val="28434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响应（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196471"/>
              </p:ext>
            </p:extLst>
          </p:nvPr>
        </p:nvGraphicFramePr>
        <p:xfrm>
          <a:off x="251520" y="843558"/>
          <a:ext cx="5184576" cy="350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4032448"/>
              </a:tblGrid>
              <a:tr h="345486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 /1.1 200 OK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6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Connection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keep-alive</a:t>
                      </a:r>
                    </a:p>
                    <a:p>
                      <a:r>
                        <a:rPr lang="en-US" altLang="zh-CN" sz="1400" dirty="0" smtClean="0"/>
                        <a:t>Content-Encoding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err="1" smtClean="0"/>
                        <a:t>gzip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Content-Language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err="1" smtClean="0"/>
                        <a:t>zh-CN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Content-Type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text/</a:t>
                      </a:r>
                      <a:r>
                        <a:rPr lang="en-US" altLang="zh-CN" sz="1400" dirty="0" err="1" smtClean="0"/>
                        <a:t>html;charset</a:t>
                      </a:r>
                      <a:r>
                        <a:rPr lang="en-US" altLang="zh-CN" sz="1400" dirty="0" smtClean="0"/>
                        <a:t>=UTF-8</a:t>
                      </a:r>
                    </a:p>
                    <a:p>
                      <a:r>
                        <a:rPr lang="en-US" altLang="zh-CN" sz="1400" dirty="0" smtClean="0"/>
                        <a:t>Date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Tue, 06 Feb 2018 06:00:54 GMT</a:t>
                      </a:r>
                    </a:p>
                    <a:p>
                      <a:r>
                        <a:rPr lang="en-US" altLang="zh-CN" sz="1400" dirty="0" smtClean="0"/>
                        <a:t>Server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err="1" smtClean="0"/>
                        <a:t>nginx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Transfer-Encoding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chunked</a:t>
                      </a:r>
                    </a:p>
                    <a:p>
                      <a:r>
                        <a:rPr lang="en-US" altLang="zh-CN" sz="1400" dirty="0" smtClean="0"/>
                        <a:t>Vary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Accept-Encoding</a:t>
                      </a:r>
                    </a:p>
                    <a:p>
                      <a:endParaRPr 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44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&lt;html&gt; &lt;head&gt; &lt;meta http-</a:t>
                      </a:r>
                      <a:r>
                        <a:rPr lang="en-US" altLang="zh-CN" sz="1400" dirty="0" err="1" smtClean="0"/>
                        <a:t>equiv</a:t>
                      </a:r>
                      <a:r>
                        <a:rPr lang="en-US" altLang="zh-CN" sz="1400" dirty="0" smtClean="0"/>
                        <a:t>="Content-Type" content="text/html; charset=utf-8"&gt; &lt;title&gt;BLOG&lt;/title&gt; &lt;link </a:t>
                      </a:r>
                      <a:r>
                        <a:rPr lang="en-US" altLang="zh-CN" sz="1400" dirty="0" err="1" smtClean="0"/>
                        <a:t>rel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stylesheet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href</a:t>
                      </a:r>
                      <a:r>
                        <a:rPr lang="en-US" altLang="zh-CN" sz="1400" dirty="0" smtClean="0"/>
                        <a:t>="../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/base.css" /&gt; &lt;link </a:t>
                      </a:r>
                      <a:r>
                        <a:rPr lang="en-US" altLang="zh-CN" sz="1400" dirty="0" err="1" smtClean="0"/>
                        <a:t>rel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stylesheet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href</a:t>
                      </a:r>
                      <a:r>
                        <a:rPr lang="en-US" altLang="zh-CN" sz="1400" dirty="0" smtClean="0"/>
                        <a:t>="../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/login.css" /&gt; </a:t>
                      </a:r>
                      <a:endParaRPr 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3640" y="789552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HTTP-Version</a:t>
            </a:r>
          </a:p>
          <a:p>
            <a:r>
              <a:rPr lang="en-US" altLang="zh-CN" sz="2400" dirty="0" smtClean="0"/>
              <a:t>Status Code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653648"/>
            <a:ext cx="233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用冒号分割</a:t>
            </a:r>
            <a:endParaRPr lang="en-US" altLang="zh-CN" sz="2400" dirty="0" smtClean="0"/>
          </a:p>
          <a:p>
            <a:r>
              <a:rPr lang="zh-CN" altLang="en-US" sz="2400" dirty="0" smtClean="0"/>
              <a:t>一行一个</a:t>
            </a:r>
            <a:endParaRPr lang="en-US" altLang="zh-CN" sz="2400" dirty="0" smtClean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或多个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3640" y="3300146"/>
            <a:ext cx="23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根据用户请求返回相应的内容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62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协议格式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请求方法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</a:t>
            </a:r>
            <a:r>
              <a:rPr lang="zh-CN" altLang="en-US" dirty="0" smtClean="0"/>
              <a:t>状态码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性能测试工具选型</Template>
  <TotalTime>1192</TotalTime>
  <Words>580</Words>
  <Application>Microsoft Office PowerPoint</Application>
  <PresentationFormat>全屏显示(16:9)</PresentationFormat>
  <Paragraphs>154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接口测试基础</vt:lpstr>
      <vt:lpstr>目录</vt:lpstr>
      <vt:lpstr>HTTP定义</vt:lpstr>
      <vt:lpstr>演示-登录HTTP请求</vt:lpstr>
      <vt:lpstr>目录</vt:lpstr>
      <vt:lpstr>URL格式</vt:lpstr>
      <vt:lpstr>HTTP协议格式-请求（Request）</vt:lpstr>
      <vt:lpstr>HTTP协议格式-响应（Response）</vt:lpstr>
      <vt:lpstr>目录</vt:lpstr>
      <vt:lpstr>HTTP请求的方法</vt:lpstr>
      <vt:lpstr>HTTP请求格式-GET方法</vt:lpstr>
      <vt:lpstr>HTTP请求格式-POST方法</vt:lpstr>
      <vt:lpstr>GET请求和POST请求的区别</vt:lpstr>
      <vt:lpstr>目录</vt:lpstr>
      <vt:lpstr>HTTP状态码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172</cp:revision>
  <dcterms:modified xsi:type="dcterms:W3CDTF">2018-03-05T22:20:44Z</dcterms:modified>
</cp:coreProperties>
</file>