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313" r:id="rId4"/>
    <p:sldId id="31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8" autoAdjust="0"/>
    <p:restoredTop sz="82472" autoAdjust="0"/>
  </p:normalViewPr>
  <p:slideViewPr>
    <p:cSldViewPr>
      <p:cViewPr varScale="1">
        <p:scale>
          <a:sx n="77" d="100"/>
          <a:sy n="77" d="100"/>
        </p:scale>
        <p:origin x="-12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HtmlUnit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　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相比</a:t>
            </a:r>
            <a:r>
              <a:rPr lang="en-US" altLang="zh-CN" sz="2200" dirty="0" err="1"/>
              <a:t>HttpUnit</a:t>
            </a:r>
            <a:r>
              <a:rPr lang="zh-CN" altLang="en-US" sz="2200" dirty="0"/>
              <a:t>功能更加强大，就像一个浏览器，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是</a:t>
            </a:r>
            <a:r>
              <a:rPr lang="en-US" altLang="zh-CN" sz="2200" dirty="0" err="1"/>
              <a:t>Junit</a:t>
            </a:r>
            <a:r>
              <a:rPr lang="zh-CN" altLang="en-US" sz="2200" dirty="0"/>
              <a:t>的扩展测试框架之一，该框架模拟浏览器的行为，开发 者可以使用其提供的</a:t>
            </a:r>
            <a:r>
              <a:rPr lang="en-US" altLang="zh-CN" sz="2200" dirty="0"/>
              <a:t>API</a:t>
            </a:r>
            <a:r>
              <a:rPr lang="zh-CN" altLang="en-US" sz="2200" dirty="0"/>
              <a:t>对页面的元素进行操作。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支持</a:t>
            </a:r>
            <a:r>
              <a:rPr lang="en-US" altLang="zh-CN" sz="2200" dirty="0"/>
              <a:t>HTTP</a:t>
            </a:r>
            <a:r>
              <a:rPr lang="zh-CN" altLang="en-US" sz="2200" dirty="0"/>
              <a:t>，</a:t>
            </a:r>
            <a:r>
              <a:rPr lang="en-US" altLang="zh-CN" sz="2200" dirty="0"/>
              <a:t>HTTPS</a:t>
            </a:r>
            <a:r>
              <a:rPr lang="zh-CN" altLang="en-US" sz="2200" dirty="0"/>
              <a:t>，</a:t>
            </a:r>
            <a:r>
              <a:rPr lang="en-US" altLang="zh-CN" sz="2200" dirty="0"/>
              <a:t>COOKIE</a:t>
            </a:r>
            <a:r>
              <a:rPr lang="zh-CN" altLang="en-US" sz="2200" dirty="0"/>
              <a:t>，表单的</a:t>
            </a:r>
            <a:r>
              <a:rPr lang="en-US" altLang="zh-CN" sz="2200" dirty="0"/>
              <a:t>POST</a:t>
            </a:r>
            <a:r>
              <a:rPr lang="zh-CN" altLang="en-US" sz="2200" dirty="0"/>
              <a:t>和</a:t>
            </a:r>
            <a:r>
              <a:rPr lang="en-US" altLang="zh-CN" sz="2200" dirty="0"/>
              <a:t>GET</a:t>
            </a:r>
            <a:r>
              <a:rPr lang="zh-CN" altLang="en-US" sz="2200" dirty="0"/>
              <a:t>方法，能够对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文档进行包装，页面的各种元素都可以被当作对象进行调用，对</a:t>
            </a:r>
            <a:r>
              <a:rPr lang="en-US" altLang="zh-CN" sz="2200" dirty="0"/>
              <a:t>JavaScript</a:t>
            </a:r>
            <a:r>
              <a:rPr lang="zh-CN" altLang="en-US" sz="2200" dirty="0"/>
              <a:t>的支持也比较好。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HtmlUnit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85825"/>
            <a:ext cx="794226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2988"/>
            <a:ext cx="7734738" cy="33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082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1357</TotalTime>
  <Words>18</Words>
  <Application>Microsoft Office PowerPoint</Application>
  <PresentationFormat>全屏显示(16:9)</PresentationFormat>
  <Paragraphs>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moban</vt:lpstr>
      <vt:lpstr>接口测试自动化基础</vt:lpstr>
      <vt:lpstr>HtmlUnit方法</vt:lpstr>
      <vt:lpstr>GET请求</vt:lpstr>
      <vt:lpstr>POST请求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275</cp:revision>
  <dcterms:modified xsi:type="dcterms:W3CDTF">2018-03-14T05:39:11Z</dcterms:modified>
</cp:coreProperties>
</file>