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7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无人值守，可复用，方便回归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无法持续性集成，无法发送邮件，数据驱动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接口自动化概述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引入</a:t>
            </a:r>
            <a:r>
              <a:rPr lang="zh-CN" altLang="en-US" dirty="0"/>
              <a:t>测试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920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接口测试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232248" cy="1351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自动化接口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51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005576"/>
            <a:ext cx="69127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接口文档分析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接口用例设计（边界值，等价类，决策表）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err="1" smtClean="0">
                <a:latin typeface="+mn-ea"/>
              </a:rPr>
              <a:t>PostMan</a:t>
            </a:r>
            <a:r>
              <a:rPr lang="zh-CN" altLang="en-US" sz="2800" dirty="0" smtClean="0">
                <a:latin typeface="+mn-ea"/>
              </a:rPr>
              <a:t>执行接口测试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使用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HttpClient+Java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执行接口测试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Requests+Python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HttpClient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Jakarta Common </a:t>
            </a:r>
            <a:r>
              <a:rPr lang="zh-CN" altLang="en-US" dirty="0"/>
              <a:t>下的子项目，可以用来提供高效的、最新的、功能丰富的支持 </a:t>
            </a:r>
            <a:r>
              <a:rPr lang="en-US" altLang="zh-CN" dirty="0"/>
              <a:t>HTTP </a:t>
            </a:r>
            <a:r>
              <a:rPr lang="zh-CN" altLang="en-US" dirty="0"/>
              <a:t>协议的</a:t>
            </a:r>
            <a:r>
              <a:rPr lang="zh-CN" altLang="en-US" dirty="0">
                <a:solidFill>
                  <a:srgbClr val="FF0000"/>
                </a:solidFill>
              </a:rPr>
              <a:t>客户端编程工具包</a:t>
            </a:r>
            <a:r>
              <a:rPr lang="zh-CN" altLang="en-US" dirty="0"/>
              <a:t>，并且它支持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最新的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/>
              <a:t> </a:t>
            </a:r>
            <a:r>
              <a:rPr lang="en-US" altLang="zh-CN" sz="2400" dirty="0"/>
              <a:t>http://hc.apache.org/httpcomponents-client-ga/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http://hc.apache.org/httpcomponents-client-ga/httpclient/apidocs/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8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604448" cy="339447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Java</a:t>
            </a:r>
            <a:r>
              <a:rPr lang="zh-CN" altLang="en-US" b="1" dirty="0">
                <a:latin typeface="+mn-ea"/>
              </a:rPr>
              <a:t>环境和</a:t>
            </a:r>
            <a:r>
              <a:rPr lang="en-US" altLang="zh-CN" b="1" dirty="0" smtClean="0">
                <a:latin typeface="+mn-ea"/>
              </a:rPr>
              <a:t>Eclipse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下载：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http://www.oracle.com/technetwork/java/javase/overview/index.html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安装</a:t>
            </a:r>
            <a:r>
              <a:rPr lang="en-US" altLang="zh-CN" b="1" dirty="0" smtClean="0">
                <a:latin typeface="+mn-ea"/>
              </a:rPr>
              <a:t>+</a:t>
            </a:r>
            <a:r>
              <a:rPr lang="zh-CN" altLang="en-US" b="1" dirty="0" smtClean="0">
                <a:latin typeface="+mn-ea"/>
              </a:rPr>
              <a:t>配置</a:t>
            </a:r>
            <a:endParaRPr lang="en-US" altLang="zh-CN" b="1" dirty="0" smtClean="0"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验证：</a:t>
            </a:r>
            <a:r>
              <a:rPr lang="en-US" altLang="zh-CN" b="1" dirty="0" err="1" smtClean="0">
                <a:latin typeface="+mn-ea"/>
              </a:rPr>
              <a:t>javac</a:t>
            </a:r>
            <a:r>
              <a:rPr lang="en-US" altLang="zh-CN" b="1" dirty="0" smtClean="0">
                <a:latin typeface="+mn-ea"/>
              </a:rPr>
              <a:t> -version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HttpClient</a:t>
            </a:r>
            <a:r>
              <a:rPr lang="zh-CN" altLang="en-US" b="1" dirty="0">
                <a:latin typeface="+mn-ea"/>
              </a:rPr>
              <a:t>环境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libs</a:t>
            </a:r>
            <a:r>
              <a:rPr lang="zh-CN" altLang="en-US" dirty="0" smtClean="0"/>
              <a:t>库目录</a:t>
            </a:r>
            <a:endParaRPr lang="en-US" altLang="zh-CN" dirty="0" smtClean="0"/>
          </a:p>
          <a:p>
            <a:r>
              <a:rPr lang="en-US" altLang="zh-CN" dirty="0"/>
              <a:t>HttpClient </a:t>
            </a:r>
            <a:r>
              <a:rPr lang="zh-CN" altLang="en-US" dirty="0" smtClean="0"/>
              <a:t>工具下载及引入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hc.apache.org/downloads.cgi</a:t>
            </a:r>
          </a:p>
          <a:p>
            <a:pPr lvl="1"/>
            <a:r>
              <a:rPr lang="zh-CN" altLang="en-US" dirty="0" smtClean="0"/>
              <a:t>工程中引入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开发过程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来访问下百度首页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第一个例子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29612"/>
            <a:ext cx="7531285" cy="36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1086</TotalTime>
  <Words>186</Words>
  <Application>Microsoft Office PowerPoint</Application>
  <PresentationFormat>全屏显示(16:9)</PresentationFormat>
  <Paragraphs>46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接口测试自动化基础</vt:lpstr>
      <vt:lpstr>本章大纲</vt:lpstr>
      <vt:lpstr>接口自动化概述</vt:lpstr>
      <vt:lpstr>接口自动化概述</vt:lpstr>
      <vt:lpstr>接口自动化概述</vt:lpstr>
      <vt:lpstr>HttpClient 工具介绍</vt:lpstr>
      <vt:lpstr>HttpClient 环境搭建</vt:lpstr>
      <vt:lpstr>HttpClient 开发过程</vt:lpstr>
      <vt:lpstr>第一个例子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cp:lastModifiedBy>admin</cp:lastModifiedBy>
  <cp:revision>255</cp:revision>
  <dcterms:modified xsi:type="dcterms:W3CDTF">2018-06-30T03:26:29Z</dcterms:modified>
</cp:coreProperties>
</file>