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12" r:id="rId3"/>
    <p:sldId id="265" r:id="rId4"/>
    <p:sldId id="269" r:id="rId5"/>
    <p:sldId id="270" r:id="rId6"/>
    <p:sldId id="271" r:id="rId7"/>
    <p:sldId id="277" r:id="rId8"/>
    <p:sldId id="280" r:id="rId9"/>
    <p:sldId id="318" r:id="rId10"/>
    <p:sldId id="281" r:id="rId11"/>
    <p:sldId id="282" r:id="rId12"/>
    <p:sldId id="283" r:id="rId13"/>
    <p:sldId id="284" r:id="rId14"/>
    <p:sldId id="286" r:id="rId15"/>
    <p:sldId id="288" r:id="rId16"/>
    <p:sldId id="289" r:id="rId17"/>
    <p:sldId id="317" r:id="rId18"/>
    <p:sldId id="290" r:id="rId19"/>
    <p:sldId id="294" r:id="rId20"/>
    <p:sldId id="291" r:id="rId21"/>
    <p:sldId id="293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6125" autoAdjust="0"/>
  </p:normalViewPr>
  <p:slideViewPr>
    <p:cSldViewPr>
      <p:cViewPr varScale="1">
        <p:scale>
          <a:sx n="91" d="100"/>
          <a:sy n="91" d="100"/>
        </p:scale>
        <p:origin x="-6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HttpEntity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的两个实现类： </a:t>
            </a:r>
            <a:r>
              <a:rPr lang="en-US" altLang="zh-CN" sz="1200" dirty="0" err="1" smtClean="0"/>
              <a:t>StringEntity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UrlEncodedFormEntity</a:t>
            </a:r>
            <a:endParaRPr lang="en-US" altLang="zh-CN" dirty="0" smtClean="0"/>
          </a:p>
          <a:p>
            <a:r>
              <a:rPr lang="zh-CN" altLang="en-US" dirty="0" smtClean="0"/>
              <a:t>可以看出，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的形式比较单一，只能是普通的键值对，局限性相对较大。在使用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时，使用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比较</a:t>
            </a:r>
            <a:r>
              <a:rPr lang="zh-CN" altLang="en-US" smtClean="0"/>
              <a:t>多，而</a:t>
            </a:r>
            <a:r>
              <a:rPr lang="en-US" altLang="zh-CN" dirty="0" err="1" smtClean="0"/>
              <a:t>StringEntity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的形式比较自由，只要是字符串放进去，不论格式都可以。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0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3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请求头差不多，只是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请求需要带上请求正文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5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必须要发送正文，要与接口的格式保持一致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8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http://hc.apache.org/httpcomponents-client-ga/tutorial/html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8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HttpClient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HtmlUnit</a:t>
            </a:r>
            <a:r>
              <a:rPr lang="zh-CN" altLang="en-US" smtClean="0"/>
              <a:t>接口测试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745775"/>
              </p:ext>
            </p:extLst>
          </p:nvPr>
        </p:nvGraphicFramePr>
        <p:xfrm>
          <a:off x="28600" y="1178930"/>
          <a:ext cx="475942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319264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en-US" sz="1400" dirty="0" smtClean="0"/>
                        <a:t>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adminuser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=YWRtaW4%3A&amp;=123456&amp;rempass=0&amp;button=&amp;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jmpass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false&amp;device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=1517376146707&amp;adminpass=MTIzNDU2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72684"/>
              </p:ext>
            </p:extLst>
          </p:nvPr>
        </p:nvGraphicFramePr>
        <p:xfrm>
          <a:off x="5148064" y="1167594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0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9000" y="699542"/>
            <a:ext cx="8676456" cy="46085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900" dirty="0" smtClean="0"/>
              <a:t>创建</a:t>
            </a:r>
            <a:r>
              <a:rPr lang="en-US" altLang="zh-CN" sz="2900" dirty="0" smtClean="0"/>
              <a:t>HttpClient</a:t>
            </a:r>
            <a:r>
              <a:rPr lang="zh-CN" altLang="en-US" sz="2900" dirty="0" smtClean="0"/>
              <a:t>对象</a:t>
            </a:r>
            <a:endParaRPr lang="en-US" altLang="zh-CN" sz="2900" dirty="0" smtClean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	</a:t>
            </a:r>
            <a:r>
              <a:rPr lang="en-US" altLang="zh-CN" sz="3300" dirty="0"/>
              <a:t>CloseableHttpClient  </a:t>
            </a:r>
            <a:r>
              <a:rPr lang="en-US" altLang="zh-CN" sz="3300" dirty="0" err="1">
                <a:solidFill>
                  <a:srgbClr val="FF0000"/>
                </a:solidFill>
              </a:rPr>
              <a:t>httpclient</a:t>
            </a:r>
            <a:r>
              <a:rPr lang="en-US" altLang="zh-CN" sz="3300" dirty="0"/>
              <a:t> = HttpClients.createDefault();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创建带请求地址的</a:t>
            </a:r>
            <a:r>
              <a:rPr lang="en-US" altLang="zh-CN" sz="2900" dirty="0" err="1"/>
              <a:t>HttpPost</a:t>
            </a:r>
            <a:r>
              <a:rPr lang="en-US" altLang="zh-CN" sz="2900" dirty="0"/>
              <a:t> </a:t>
            </a:r>
            <a:r>
              <a:rPr lang="zh-CN" altLang="en-US" sz="2900" dirty="0"/>
              <a:t>对象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2000" dirty="0" smtClean="0"/>
              <a:t>    	</a:t>
            </a:r>
            <a:r>
              <a:rPr lang="en-US" altLang="zh-CN" sz="3300" dirty="0" err="1"/>
              <a:t>HttpPost</a:t>
            </a:r>
            <a:r>
              <a:rPr lang="en-US" altLang="zh-CN" sz="3300" dirty="0"/>
              <a:t> </a:t>
            </a:r>
            <a:r>
              <a:rPr lang="en-US" altLang="zh-CN" sz="3300" dirty="0" err="1">
                <a:solidFill>
                  <a:srgbClr val="FF0000"/>
                </a:solidFill>
              </a:rPr>
              <a:t>httpPost</a:t>
            </a:r>
            <a:r>
              <a:rPr lang="en-US" altLang="zh-CN" sz="3300" dirty="0">
                <a:solidFill>
                  <a:srgbClr val="FF0000"/>
                </a:solidFill>
              </a:rPr>
              <a:t> </a:t>
            </a:r>
            <a:r>
              <a:rPr lang="en-US" altLang="zh-CN" sz="3300" dirty="0"/>
              <a:t>= new </a:t>
            </a:r>
            <a:r>
              <a:rPr lang="en-US" altLang="zh-CN" sz="3300" dirty="0" err="1"/>
              <a:t>HttpPost</a:t>
            </a:r>
            <a:r>
              <a:rPr lang="en-US" altLang="zh-CN" sz="3300" dirty="0"/>
              <a:t>("https://</a:t>
            </a:r>
            <a:r>
              <a:rPr lang="en-US" altLang="zh-CN" sz="3300" dirty="0" smtClean="0"/>
              <a:t>www.xxx.com");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设置</a:t>
            </a:r>
            <a:r>
              <a:rPr lang="en-US" altLang="zh-CN" sz="2900" dirty="0" err="1" smtClean="0"/>
              <a:t>HttpPost</a:t>
            </a:r>
            <a:r>
              <a:rPr lang="zh-CN" altLang="en-US" sz="2900" dirty="0" smtClean="0"/>
              <a:t>对象属性</a:t>
            </a:r>
            <a:r>
              <a:rPr lang="en-US" altLang="zh-CN" sz="2200" dirty="0"/>
              <a:t>	</a:t>
            </a:r>
            <a:r>
              <a:rPr lang="en-US" altLang="zh-CN" sz="3300" dirty="0" err="1"/>
              <a:t>httpPost.setHeader</a:t>
            </a:r>
            <a:r>
              <a:rPr lang="en-US" altLang="zh-CN" sz="3300" dirty="0"/>
              <a:t>("Content-</a:t>
            </a:r>
            <a:r>
              <a:rPr lang="en-US" altLang="zh-CN" sz="3300" dirty="0" err="1"/>
              <a:t>Type","application</a:t>
            </a:r>
            <a:r>
              <a:rPr lang="en-US" altLang="zh-CN" sz="3300" dirty="0"/>
              <a:t>/</a:t>
            </a:r>
            <a:r>
              <a:rPr lang="en-US" altLang="zh-CN" sz="3300" dirty="0" err="1"/>
              <a:t>json</a:t>
            </a:r>
            <a:r>
              <a:rPr lang="en-US" altLang="zh-CN" sz="3300" dirty="0"/>
              <a:t>");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设置</a:t>
            </a:r>
            <a:r>
              <a:rPr lang="en-US" altLang="zh-CN" dirty="0" err="1"/>
              <a:t>HttpPost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3300" dirty="0" smtClean="0"/>
              <a:t>StringEntity </a:t>
            </a:r>
            <a:r>
              <a:rPr lang="en-US" altLang="zh-CN" sz="3300" dirty="0">
                <a:solidFill>
                  <a:srgbClr val="FF0000"/>
                </a:solidFill>
              </a:rPr>
              <a:t>entity</a:t>
            </a:r>
            <a:r>
              <a:rPr lang="en-US" altLang="zh-CN" sz="3300" dirty="0"/>
              <a:t> = new StringEntity("para","utf-8");</a:t>
            </a:r>
          </a:p>
          <a:p>
            <a:pPr marL="0" indent="0">
              <a:buNone/>
            </a:pPr>
            <a:r>
              <a:rPr lang="en-US" altLang="zh-CN" sz="3300" dirty="0" smtClean="0"/>
              <a:t>	</a:t>
            </a:r>
            <a:r>
              <a:rPr lang="en-US" altLang="zh-CN" sz="3300" dirty="0" err="1" smtClean="0"/>
              <a:t>httpPost.setEntity</a:t>
            </a:r>
            <a:r>
              <a:rPr lang="en-US" altLang="zh-CN" sz="3300" dirty="0" smtClean="0"/>
              <a:t>(entity);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执行</a:t>
            </a:r>
            <a:r>
              <a:rPr lang="en-US" altLang="zh-CN" sz="2900" dirty="0" err="1" smtClean="0"/>
              <a:t>HttpPost</a:t>
            </a:r>
            <a:r>
              <a:rPr lang="zh-CN" altLang="en-US" sz="2900" dirty="0" smtClean="0"/>
              <a:t>请求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3300" dirty="0" err="1" smtClean="0">
                <a:solidFill>
                  <a:srgbClr val="FF0000"/>
                </a:solidFill>
              </a:rPr>
              <a:t>httpclient</a:t>
            </a:r>
            <a:r>
              <a:rPr lang="en-US" altLang="zh-CN" sz="3300" dirty="0" err="1" smtClean="0"/>
              <a:t>.execute</a:t>
            </a:r>
            <a:r>
              <a:rPr lang="en-US" altLang="zh-CN" sz="3300" dirty="0" smtClean="0"/>
              <a:t>(</a:t>
            </a:r>
            <a:r>
              <a:rPr lang="en-US" altLang="zh-CN" sz="3300" dirty="0" err="1" smtClean="0"/>
              <a:t>httpPost</a:t>
            </a:r>
            <a:r>
              <a:rPr lang="en-US" altLang="zh-CN" sz="3300" dirty="0" smtClean="0"/>
              <a:t>);</a:t>
            </a:r>
            <a:endParaRPr lang="en-US" altLang="zh-CN" sz="3300" dirty="0"/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断开连接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3300" dirty="0" err="1">
                <a:solidFill>
                  <a:srgbClr val="FF0000"/>
                </a:solidFill>
              </a:rPr>
              <a:t>httpclient</a:t>
            </a:r>
            <a:r>
              <a:rPr lang="en-US" altLang="zh-CN" sz="3300" dirty="0" err="1"/>
              <a:t>.close</a:t>
            </a:r>
            <a:r>
              <a:rPr lang="en-US" altLang="zh-CN" sz="3300" dirty="0"/>
              <a:t>();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HttpPost</a:t>
            </a:r>
            <a:r>
              <a:rPr lang="zh-CN" altLang="en-US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802638" cy="429994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获取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请求的响应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 smtClean="0"/>
              <a:t>CloseableHttpResponse</a:t>
            </a:r>
            <a:r>
              <a:rPr lang="en-US" altLang="zh-CN" sz="1600" dirty="0" smtClean="0"/>
              <a:t>   </a:t>
            </a:r>
            <a:r>
              <a:rPr lang="en-US" altLang="zh-CN" sz="1600" dirty="0" smtClean="0">
                <a:solidFill>
                  <a:srgbClr val="FF0000"/>
                </a:solidFill>
              </a:rPr>
              <a:t>response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 smtClean="0"/>
              <a:t>httpclient.execute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httpPost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获取响应实体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/>
              <a:t>HttpEntity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entity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response.getEntity</a:t>
            </a:r>
            <a:r>
              <a:rPr lang="en-US" altLang="zh-CN" sz="1600" dirty="0"/>
              <a:t>();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获取响应内容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/>
              <a:t>EntityUtils.toString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entity</a:t>
            </a:r>
            <a:r>
              <a:rPr lang="en-US" altLang="zh-CN" sz="1600" dirty="0"/>
              <a:t>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释放资源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/>
              <a:t>EntityUtils.consume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entity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8784976" cy="269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login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80" y="915566"/>
            <a:ext cx="78851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请求参数的格式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版本对</a:t>
            </a:r>
            <a:r>
              <a:rPr lang="en-US" altLang="zh-CN" dirty="0" err="1" smtClean="0"/>
              <a:t>cookied</a:t>
            </a:r>
            <a:r>
              <a:rPr lang="zh-CN" altLang="en-US" dirty="0" smtClean="0"/>
              <a:t>的处理方式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27877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登录返回（</a:t>
            </a:r>
            <a:r>
              <a:rPr lang="en-US" altLang="zh-CN" dirty="0" smtClean="0"/>
              <a:t>Set-cookie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27584" y="2733768"/>
            <a:ext cx="1584176" cy="579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3023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后续请求（带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78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9" y="2193708"/>
            <a:ext cx="8028383" cy="2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7" y="2067694"/>
            <a:ext cx="799288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</a:t>
            </a:r>
            <a:r>
              <a:rPr lang="en-US" altLang="zh-CN" dirty="0" smtClean="0"/>
              <a:t>ost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请求地址：</a:t>
            </a:r>
            <a:r>
              <a:rPr lang="en-US" altLang="zh-CN" dirty="0" smtClean="0"/>
              <a:t>POST  /</a:t>
            </a:r>
            <a:r>
              <a:rPr lang="en-US" altLang="zh-CN" dirty="0" err="1" smtClean="0"/>
              <a:t>fgadmin</a:t>
            </a:r>
            <a:r>
              <a:rPr lang="en-US" altLang="zh-CN" dirty="0" smtClean="0"/>
              <a:t>/address/new</a:t>
            </a:r>
          </a:p>
          <a:p>
            <a:r>
              <a:rPr lang="zh-CN" altLang="en-US" dirty="0" smtClean="0"/>
              <a:t>公共请求参数：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{"</a:t>
            </a:r>
            <a:r>
              <a:rPr lang="en-US" altLang="zh-CN" sz="2400" dirty="0" err="1"/>
              <a:t>receiverName</a:t>
            </a:r>
            <a:r>
              <a:rPr lang="en-US" altLang="zh-CN" sz="2400" dirty="0"/>
              <a:t>":"</a:t>
            </a:r>
            <a:r>
              <a:rPr lang="zh-CN" altLang="en-US" sz="2400" dirty="0"/>
              <a:t>张三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cellPhone":"12345678901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addressDetail":"</a:t>
            </a:r>
            <a:r>
              <a:rPr lang="zh-CN" altLang="en-US" sz="2400" dirty="0"/>
              <a:t>河北师范大学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province":"</a:t>
            </a:r>
            <a:r>
              <a:rPr lang="zh-CN" altLang="en-US" sz="2400" dirty="0"/>
              <a:t>河北省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city":"</a:t>
            </a:r>
            <a:r>
              <a:rPr lang="zh-CN" altLang="en-US" sz="2400" dirty="0"/>
              <a:t>石家庄市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area":"</a:t>
            </a:r>
            <a:r>
              <a:rPr lang="zh-CN" altLang="en-US" sz="2400" dirty="0"/>
              <a:t>裕华区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0" y="3705876"/>
            <a:ext cx="9018587" cy="112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7444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根据具体登录请求选择</a:t>
            </a:r>
            <a:r>
              <a:rPr lang="en-US" altLang="zh-CN" sz="2400" dirty="0" err="1"/>
              <a:t>HttpEntity</a:t>
            </a:r>
            <a:r>
              <a:rPr lang="zh-CN" altLang="en-US" sz="2400" dirty="0"/>
              <a:t>具体</a:t>
            </a:r>
            <a:r>
              <a:rPr lang="zh-CN" altLang="en-US" sz="2400" dirty="0" smtClean="0"/>
              <a:t>类型（</a:t>
            </a:r>
            <a:r>
              <a:rPr lang="en-US" altLang="zh-CN" sz="2400" dirty="0" err="1"/>
              <a:t>UrlEncodedFormEntity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StringEntity</a:t>
            </a:r>
            <a:r>
              <a:rPr lang="zh-CN" altLang="en-US" sz="2400" dirty="0" smtClean="0"/>
              <a:t>等等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登录请求的</a:t>
            </a:r>
            <a:r>
              <a:rPr lang="en-US" altLang="zh-CN" sz="2400" dirty="0" smtClean="0"/>
              <a:t>Content-Type</a:t>
            </a:r>
            <a:r>
              <a:rPr lang="zh-CN" altLang="en-US" sz="2400" dirty="0" smtClean="0"/>
              <a:t>需要正确设置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如果不想使用同一个</a:t>
            </a:r>
            <a:r>
              <a:rPr lang="en-US" altLang="zh-CN" sz="2400" dirty="0" smtClean="0"/>
              <a:t>HttpClient</a:t>
            </a:r>
            <a:r>
              <a:rPr lang="zh-CN" altLang="en-US" sz="2400" dirty="0" smtClean="0"/>
              <a:t>对象传递登录信息，可以考虑对需要登录信息请求分别设置</a:t>
            </a:r>
            <a:r>
              <a:rPr lang="en-US" altLang="zh-CN" sz="2400" dirty="0" smtClean="0"/>
              <a:t>Cookie: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httpPost.setHeader</a:t>
            </a:r>
            <a:r>
              <a:rPr lang="en-US" altLang="zh-CN" sz="2400" dirty="0">
                <a:solidFill>
                  <a:srgbClr val="FF0000"/>
                </a:solidFill>
              </a:rPr>
              <a:t>("Cookie"," mindsparktb_232530392=true; mindsparktbsupport_232530392=true");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登录模拟总结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8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Constructor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b="1" dirty="0"/>
              <a:t>HttpGet</a:t>
            </a:r>
            <a:r>
              <a:rPr lang="en-US" altLang="zh-CN" dirty="0"/>
              <a:t>(String uri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/>
              <a:t>Throws: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IllegalArgumentException </a:t>
            </a:r>
            <a:r>
              <a:rPr lang="en-US" altLang="zh-CN" dirty="0"/>
              <a:t>- if the uri is invalid.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extends  HttpRequestBase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676456" cy="42999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 smtClean="0"/>
              <a:t>创建</a:t>
            </a:r>
            <a:r>
              <a:rPr lang="en-US" altLang="zh-CN" sz="2800" dirty="0" smtClean="0"/>
              <a:t>HttpClient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300" dirty="0" smtClean="0"/>
              <a:t>CloseableHttpClient 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httpclient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/>
              <a:t>= </a:t>
            </a:r>
            <a:r>
              <a:rPr lang="en-US" altLang="zh-CN" sz="2300" dirty="0" err="1"/>
              <a:t>HttpClients.</a:t>
            </a:r>
            <a:r>
              <a:rPr lang="en-US" altLang="zh-CN" sz="2300" i="1" dirty="0" err="1"/>
              <a:t>createDefault</a:t>
            </a:r>
            <a:r>
              <a:rPr lang="en-US" altLang="zh-CN" sz="2300" i="1" dirty="0" smtClean="0"/>
              <a:t>();</a:t>
            </a:r>
            <a:endParaRPr lang="en-US" altLang="zh-CN" sz="2000" i="1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创建带请求地址的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2000" dirty="0" smtClean="0"/>
              <a:t>    	</a:t>
            </a:r>
            <a:r>
              <a:rPr lang="nn-NO" altLang="zh-CN" sz="2300" dirty="0" smtClean="0"/>
              <a:t>HttpGet </a:t>
            </a:r>
            <a:r>
              <a:rPr lang="nn-NO" altLang="zh-CN" sz="2300" dirty="0">
                <a:solidFill>
                  <a:srgbClr val="FF0000"/>
                </a:solidFill>
              </a:rPr>
              <a:t>httpGet</a:t>
            </a:r>
            <a:r>
              <a:rPr lang="nn-NO" altLang="zh-CN" sz="2300" dirty="0"/>
              <a:t> = new HttpGet("</a:t>
            </a:r>
            <a:r>
              <a:rPr lang="nn-NO" altLang="zh-CN" sz="2300" dirty="0" smtClean="0"/>
              <a:t>http://xxxxxx");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设置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对象属性，如</a:t>
            </a:r>
            <a:r>
              <a:rPr lang="en-US" altLang="zh-CN" sz="2800" dirty="0"/>
              <a:t>header</a:t>
            </a:r>
            <a:r>
              <a:rPr lang="zh-CN" altLang="en-US" sz="2800" dirty="0"/>
              <a:t>，</a:t>
            </a:r>
            <a:r>
              <a:rPr lang="en-US" altLang="zh-CN" sz="2800" dirty="0"/>
              <a:t>cookie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300" dirty="0"/>
              <a:t>httpGet.setHeader("Content-Type","application/</a:t>
            </a:r>
            <a:r>
              <a:rPr lang="en-US" altLang="zh-CN" sz="2300" dirty="0" err="1"/>
              <a:t>json</a:t>
            </a:r>
            <a:r>
              <a:rPr lang="en-US" altLang="zh-CN" sz="2300" dirty="0"/>
              <a:t>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执行</a:t>
            </a:r>
            <a:r>
              <a:rPr lang="en-US" altLang="zh-CN" sz="2800" dirty="0"/>
              <a:t>HttpGet</a:t>
            </a:r>
            <a:r>
              <a:rPr lang="zh-CN" altLang="en-US" sz="2800" dirty="0"/>
              <a:t>请求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en-US" altLang="zh-CN" sz="2300" dirty="0" err="1">
                <a:solidFill>
                  <a:srgbClr val="FF0000"/>
                </a:solidFill>
              </a:rPr>
              <a:t>httpclient</a:t>
            </a:r>
            <a:r>
              <a:rPr lang="en-US" altLang="zh-CN" sz="2300" dirty="0" err="1"/>
              <a:t>.execute</a:t>
            </a:r>
            <a:r>
              <a:rPr lang="en-US" altLang="zh-CN" sz="2300" dirty="0"/>
              <a:t>(httpGet);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断开连接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en-US" altLang="zh-CN" sz="2300" dirty="0" err="1">
                <a:solidFill>
                  <a:srgbClr val="FF0000"/>
                </a:solidFill>
              </a:rPr>
              <a:t>httpclient</a:t>
            </a:r>
            <a:r>
              <a:rPr lang="en-US" altLang="zh-CN" sz="2300" dirty="0" err="1"/>
              <a:t>.close</a:t>
            </a:r>
            <a:r>
              <a:rPr lang="en-US" altLang="zh-CN" sz="2300" dirty="0"/>
              <a:t>();</a:t>
            </a:r>
            <a:endParaRPr lang="zh-CN" altLang="en-US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99542"/>
            <a:ext cx="9154566" cy="44644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900" dirty="0" smtClean="0"/>
              <a:t>获取</a:t>
            </a:r>
            <a:r>
              <a:rPr lang="en-US" altLang="zh-CN" sz="2900" dirty="0" smtClean="0"/>
              <a:t>get</a:t>
            </a:r>
            <a:r>
              <a:rPr lang="zh-CN" altLang="en-US" sz="2900" dirty="0" smtClean="0"/>
              <a:t>请求的响应</a:t>
            </a:r>
            <a:endParaRPr lang="en-US" altLang="zh-CN" sz="2900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600" dirty="0" err="1"/>
              <a:t>CloseableHttpResponse</a:t>
            </a:r>
            <a:r>
              <a:rPr lang="en-US" altLang="zh-CN" sz="2600" dirty="0"/>
              <a:t>   </a:t>
            </a:r>
            <a:r>
              <a:rPr lang="en-US" altLang="zh-CN" sz="2600" dirty="0">
                <a:solidFill>
                  <a:srgbClr val="FF0000"/>
                </a:solidFill>
              </a:rPr>
              <a:t>response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httpclient.execute</a:t>
            </a:r>
            <a:r>
              <a:rPr lang="en-US" altLang="zh-CN" sz="2600" dirty="0"/>
              <a:t>(httpGet);</a:t>
            </a:r>
            <a:endParaRPr lang="en-US" altLang="zh-CN" sz="2300" dirty="0"/>
          </a:p>
          <a:p>
            <a:pPr>
              <a:lnSpc>
                <a:spcPct val="160000"/>
              </a:lnSpc>
            </a:pPr>
            <a:r>
              <a:rPr lang="zh-CN" altLang="en-US" sz="2900" dirty="0"/>
              <a:t>获取响应实体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 smtClean="0"/>
              <a:t>	</a:t>
            </a:r>
            <a:r>
              <a:rPr lang="en-US" altLang="zh-CN" sz="2600" dirty="0" err="1"/>
              <a:t>HttpEntity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entity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response.getEntity</a:t>
            </a:r>
            <a:r>
              <a:rPr lang="en-US" altLang="zh-CN" sz="2600" dirty="0"/>
              <a:t>();</a:t>
            </a:r>
          </a:p>
          <a:p>
            <a:pPr>
              <a:lnSpc>
                <a:spcPct val="160000"/>
              </a:lnSpc>
            </a:pPr>
            <a:r>
              <a:rPr lang="zh-CN" altLang="en-US" sz="2900" dirty="0"/>
              <a:t>获取响应内容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 smtClean="0"/>
              <a:t>	</a:t>
            </a:r>
            <a:r>
              <a:rPr lang="en-US" altLang="zh-CN" sz="2600" dirty="0" err="1"/>
              <a:t>EntityUtils.toString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entity</a:t>
            </a:r>
            <a:r>
              <a:rPr lang="en-US" altLang="zh-CN" sz="2600" dirty="0"/>
              <a:t>);</a:t>
            </a:r>
          </a:p>
          <a:p>
            <a:pPr>
              <a:lnSpc>
                <a:spcPct val="160000"/>
              </a:lnSpc>
            </a:pPr>
            <a:r>
              <a:rPr lang="zh-CN" altLang="en-US" sz="2800" dirty="0"/>
              <a:t>释放资源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 smtClean="0"/>
              <a:t>	</a:t>
            </a:r>
            <a:r>
              <a:rPr lang="en-US" altLang="zh-CN" sz="2600" dirty="0" err="1"/>
              <a:t>EntityUtils.consume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entity</a:t>
            </a:r>
            <a:r>
              <a:rPr lang="en-US" altLang="zh-CN" sz="2600" dirty="0"/>
              <a:t>);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636"/>
            <a:ext cx="8690004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用例：获取所有商品的</a:t>
            </a:r>
            <a:r>
              <a:rPr lang="en-US" altLang="zh-CN" dirty="0" err="1"/>
              <a:t>sku</a:t>
            </a:r>
            <a:r>
              <a:rPr lang="zh-CN" altLang="en-US" dirty="0"/>
              <a:t>列表成功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" y="1491630"/>
            <a:ext cx="8399463" cy="312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请求地址中有多个参数用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符号连接，例如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	http://aaaaa?id=1&amp;name=tom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请求参数如包含非英文字符，需要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转码，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例如：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URLEncoder.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encode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("{\"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pId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\":\"123456\"}", "UTF-8");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ost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1274</TotalTime>
  <Words>437</Words>
  <Application>Microsoft Office PowerPoint</Application>
  <PresentationFormat>全屏显示(16:9)</PresentationFormat>
  <Paragraphs>145</Paragraphs>
  <Slides>21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moban</vt:lpstr>
      <vt:lpstr>HttpClient入门 HtmlUnit接口测试</vt:lpstr>
      <vt:lpstr>本章大纲</vt:lpstr>
      <vt:lpstr>HttpGet方法</vt:lpstr>
      <vt:lpstr>HttpGet方法-发起get请求</vt:lpstr>
      <vt:lpstr>HttpGet方法-响应解析</vt:lpstr>
      <vt:lpstr>测试用例回顾</vt:lpstr>
      <vt:lpstr>skulist-1测试用例详解</vt:lpstr>
      <vt:lpstr>HttpGet用法总结</vt:lpstr>
      <vt:lpstr>本章大纲</vt:lpstr>
      <vt:lpstr>HTTP请求格式-POST方法</vt:lpstr>
      <vt:lpstr>HttpPost方法-发起Post请求</vt:lpstr>
      <vt:lpstr>HttpPost方法-响应解析</vt:lpstr>
      <vt:lpstr>测试用例回顾</vt:lpstr>
      <vt:lpstr>login测试用例详解</vt:lpstr>
      <vt:lpstr>HttpPost用法总结</vt:lpstr>
      <vt:lpstr>Web登录技术——自动化视角</vt:lpstr>
      <vt:lpstr>Web登录技术——自动化视角</vt:lpstr>
      <vt:lpstr>使用HttpClient模拟登录</vt:lpstr>
      <vt:lpstr>HttpClient模拟登录</vt:lpstr>
      <vt:lpstr>测试用例回顾</vt:lpstr>
      <vt:lpstr>HttpClient登录模拟总结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267</cp:revision>
  <dcterms:modified xsi:type="dcterms:W3CDTF">2018-06-30T05:32:23Z</dcterms:modified>
</cp:coreProperties>
</file>