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6" r:id="rId3"/>
    <p:sldId id="258" r:id="rId4"/>
    <p:sldId id="260" r:id="rId5"/>
    <p:sldId id="261" r:id="rId6"/>
    <p:sldId id="267" r:id="rId7"/>
    <p:sldId id="265" r:id="rId8"/>
    <p:sldId id="269" r:id="rId9"/>
    <p:sldId id="270" r:id="rId10"/>
    <p:sldId id="271" r:id="rId11"/>
    <p:sldId id="272" r:id="rId12"/>
    <p:sldId id="273" r:id="rId13"/>
    <p:sldId id="275" r:id="rId14"/>
    <p:sldId id="276" r:id="rId15"/>
    <p:sldId id="262" r:id="rId16"/>
    <p:sldId id="263" r:id="rId17"/>
    <p:sldId id="26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5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A3023-1D95-4D92-AA7E-A45B13A79106}" type="doc">
      <dgm:prSet loTypeId="urn:microsoft.com/office/officeart/2005/8/layout/arrow2" loCatId="process" qsTypeId="urn:microsoft.com/office/officeart/2005/8/quickstyle/simple1" qsCatId="simple" csTypeId="urn:microsoft.com/office/officeart/2005/8/colors/colorful2" csCatId="colorful" phldr="1"/>
      <dgm:spPr>
        <a:scene3d>
          <a:camera prst="orthographicFront">
            <a:rot lat="0" lon="0" rev="0"/>
          </a:camera>
          <a:lightRig rig="brightRoom" dir="t">
            <a:rot lat="0" lon="0" rev="600000"/>
          </a:lightRig>
        </a:scene3d>
      </dgm:spPr>
    </dgm:pt>
    <dgm:pt modelId="{40DB9E9C-68F1-43F7-A5A8-E20BD654B4BF}">
      <dgm:prSet phldrT="[文本]" custT="1"/>
      <dgm:spPr>
        <a:ln>
          <a:noFill/>
        </a:ln>
        <a:effectLst>
          <a:outerShdw blurRad="57785" dist="33020" dir="3180000" algn="ctr">
            <a:srgbClr val="000000">
              <a:alpha val="30000"/>
            </a:srgbClr>
          </a:outerShdw>
        </a:effectLst>
        <a:sp3d prstMaterial="metal">
          <a:bevelT w="38100" h="57150" prst="angle"/>
        </a:sp3d>
      </dgm:spPr>
      <dgm:t>
        <a:bodyPr/>
        <a:lstStyle/>
        <a:p>
          <a:r>
            <a:rPr lang="zh-CN" altLang="en-US" sz="2400" b="1" smtClean="0"/>
            <a:t>小模块</a:t>
          </a:r>
          <a:endParaRPr lang="zh-CN" altLang="en-US" sz="2400" b="1" dirty="0"/>
        </a:p>
      </dgm:t>
    </dgm:pt>
    <dgm:pt modelId="{E8E231F6-04B0-428D-8D6C-B0ABADDD0C88}" type="parTrans" cxnId="{A13C0728-1779-46E7-88DE-DD6E01D0A1B2}">
      <dgm:prSet/>
      <dgm:spPr/>
      <dgm:t>
        <a:bodyPr/>
        <a:lstStyle/>
        <a:p>
          <a:endParaRPr lang="zh-CN" altLang="en-US"/>
        </a:p>
      </dgm:t>
    </dgm:pt>
    <dgm:pt modelId="{C9C1C96C-5B14-461C-94A7-29860216F135}" type="sibTrans" cxnId="{A13C0728-1779-46E7-88DE-DD6E01D0A1B2}">
      <dgm:prSet/>
      <dgm:spPr/>
      <dgm:t>
        <a:bodyPr/>
        <a:lstStyle/>
        <a:p>
          <a:endParaRPr lang="zh-CN" altLang="en-US"/>
        </a:p>
      </dgm:t>
    </dgm:pt>
    <dgm:pt modelId="{B3155783-4FC7-4F9E-9D38-9E120E6679D2}">
      <dgm:prSet phldrT="[文本]" custT="1"/>
      <dgm:spPr>
        <a:ln>
          <a:noFill/>
        </a:ln>
        <a:effectLst>
          <a:outerShdw blurRad="57785" dist="33020" dir="3180000" algn="ctr">
            <a:srgbClr val="000000">
              <a:alpha val="30000"/>
            </a:srgbClr>
          </a:outerShdw>
        </a:effectLst>
        <a:sp3d prstMaterial="metal">
          <a:bevelT w="38100" h="57150" prst="angle"/>
        </a:sp3d>
      </dgm:spPr>
      <dgm:t>
        <a:bodyPr/>
        <a:lstStyle/>
        <a:p>
          <a:r>
            <a:rPr lang="zh-CN" altLang="en-US" sz="2400" b="1" smtClean="0"/>
            <a:t>大模块</a:t>
          </a:r>
          <a:endParaRPr lang="zh-CN" altLang="en-US" sz="2400" b="1" dirty="0"/>
        </a:p>
      </dgm:t>
    </dgm:pt>
    <dgm:pt modelId="{F891C3C6-6496-4877-A563-7ED286084D81}" type="parTrans" cxnId="{67DCEA40-4FC1-44DB-9085-4E5EC03E6485}">
      <dgm:prSet/>
      <dgm:spPr/>
      <dgm:t>
        <a:bodyPr/>
        <a:lstStyle/>
        <a:p>
          <a:endParaRPr lang="zh-CN" altLang="en-US"/>
        </a:p>
      </dgm:t>
    </dgm:pt>
    <dgm:pt modelId="{43B6D270-5AB0-4341-B890-1306E6ECB16B}" type="sibTrans" cxnId="{67DCEA40-4FC1-44DB-9085-4E5EC03E6485}">
      <dgm:prSet/>
      <dgm:spPr/>
      <dgm:t>
        <a:bodyPr/>
        <a:lstStyle/>
        <a:p>
          <a:endParaRPr lang="zh-CN" altLang="en-US"/>
        </a:p>
      </dgm:t>
    </dgm:pt>
    <dgm:pt modelId="{D919BE82-7188-4CB1-AF3E-BB773CF2325D}">
      <dgm:prSet phldrT="[文本]" custT="1"/>
      <dgm:spPr>
        <a:ln>
          <a:noFill/>
        </a:ln>
        <a:effectLst>
          <a:outerShdw blurRad="57785" dist="33020" dir="3180000" algn="ctr">
            <a:srgbClr val="000000">
              <a:alpha val="30000"/>
            </a:srgbClr>
          </a:outerShdw>
        </a:effectLst>
        <a:sp3d prstMaterial="metal">
          <a:bevelT w="38100" h="57150" prst="angle"/>
        </a:sp3d>
      </dgm:spPr>
      <dgm:t>
        <a:bodyPr/>
        <a:lstStyle/>
        <a:p>
          <a:r>
            <a:rPr lang="zh-CN" altLang="en-US" sz="2400" b="1" smtClean="0"/>
            <a:t>大系统</a:t>
          </a:r>
          <a:endParaRPr lang="zh-CN" altLang="en-US" sz="2400" b="1" dirty="0"/>
        </a:p>
      </dgm:t>
    </dgm:pt>
    <dgm:pt modelId="{A21601FC-70A6-44C7-933B-7F3AF7B9D555}" type="parTrans" cxnId="{B9A4E4B3-77FF-4463-8ED1-52211D584DD1}">
      <dgm:prSet/>
      <dgm:spPr/>
      <dgm:t>
        <a:bodyPr/>
        <a:lstStyle/>
        <a:p>
          <a:endParaRPr lang="zh-CN" altLang="en-US"/>
        </a:p>
      </dgm:t>
    </dgm:pt>
    <dgm:pt modelId="{8853581D-10C5-4302-9E5C-5B30D3D591D9}" type="sibTrans" cxnId="{B9A4E4B3-77FF-4463-8ED1-52211D584DD1}">
      <dgm:prSet/>
      <dgm:spPr/>
      <dgm:t>
        <a:bodyPr/>
        <a:lstStyle/>
        <a:p>
          <a:endParaRPr lang="zh-CN" altLang="en-US"/>
        </a:p>
      </dgm:t>
    </dgm:pt>
    <dgm:pt modelId="{A7A22511-9864-4B04-8C89-BB516910D8F4}" type="pres">
      <dgm:prSet presAssocID="{B0CA3023-1D95-4D92-AA7E-A45B13A79106}" presName="arrowDiagram" presStyleCnt="0">
        <dgm:presLayoutVars>
          <dgm:chMax val="5"/>
          <dgm:dir/>
          <dgm:resizeHandles val="exact"/>
        </dgm:presLayoutVars>
      </dgm:prSet>
      <dgm:spPr/>
    </dgm:pt>
    <dgm:pt modelId="{A515139C-61DB-4D9A-A031-E67DF7A8DBD3}" type="pres">
      <dgm:prSet presAssocID="{B0CA3023-1D95-4D92-AA7E-A45B13A79106}" presName="arrow" presStyleLbl="bgShp" presStyleIdx="0" presStyleCnt="1" custLinFactNeighborY="2685"/>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49FF6D60-4980-4D87-9FED-724BBA29EB55}" type="pres">
      <dgm:prSet presAssocID="{B0CA3023-1D95-4D92-AA7E-A45B13A79106}" presName="arrowDiagram3" presStyleCnt="0"/>
      <dgm:spPr>
        <a:ln>
          <a:noFill/>
        </a:ln>
        <a:effectLst>
          <a:outerShdw blurRad="57785" dist="33020" dir="3180000" algn="ctr">
            <a:srgbClr val="000000">
              <a:alpha val="30000"/>
            </a:srgbClr>
          </a:outerShdw>
        </a:effectLst>
        <a:sp3d prstMaterial="metal">
          <a:bevelT w="38100" h="57150" prst="angle"/>
        </a:sp3d>
      </dgm:spPr>
    </dgm:pt>
    <dgm:pt modelId="{D0852918-EB31-4E5C-95A5-0A4CC99FD1B0}" type="pres">
      <dgm:prSet presAssocID="{40DB9E9C-68F1-43F7-A5A8-E20BD654B4BF}" presName="bullet3a" presStyleLbl="node1" presStyleIdx="0" presStyleCnt="3"/>
      <dgm:spPr>
        <a:ln>
          <a:noFill/>
        </a:ln>
        <a:effectLst>
          <a:outerShdw blurRad="57785" dist="33020" dir="3180000" algn="ctr">
            <a:srgbClr val="000000">
              <a:alpha val="30000"/>
            </a:srgbClr>
          </a:outerShdw>
        </a:effectLst>
        <a:sp3d prstMaterial="metal">
          <a:bevelT w="38100" h="57150" prst="angle"/>
        </a:sp3d>
      </dgm:spPr>
    </dgm:pt>
    <dgm:pt modelId="{43E74982-76DD-4EF0-AEE8-D4BC43003093}" type="pres">
      <dgm:prSet presAssocID="{40DB9E9C-68F1-43F7-A5A8-E20BD654B4BF}" presName="textBox3a" presStyleLbl="revTx" presStyleIdx="0" presStyleCnt="3">
        <dgm:presLayoutVars>
          <dgm:bulletEnabled val="1"/>
        </dgm:presLayoutVars>
      </dgm:prSet>
      <dgm:spPr/>
      <dgm:t>
        <a:bodyPr/>
        <a:lstStyle/>
        <a:p>
          <a:endParaRPr lang="zh-CN" altLang="en-US"/>
        </a:p>
      </dgm:t>
    </dgm:pt>
    <dgm:pt modelId="{64D92329-0FBF-4260-B1DD-646751909897}" type="pres">
      <dgm:prSet presAssocID="{B3155783-4FC7-4F9E-9D38-9E120E6679D2}" presName="bullet3b" presStyleLbl="node1" presStyleIdx="1" presStyleCnt="3"/>
      <dgm:spPr>
        <a:ln>
          <a:noFill/>
        </a:ln>
        <a:effectLst>
          <a:outerShdw blurRad="57785" dist="33020" dir="3180000" algn="ctr">
            <a:srgbClr val="000000">
              <a:alpha val="30000"/>
            </a:srgbClr>
          </a:outerShdw>
        </a:effectLst>
        <a:sp3d prstMaterial="metal">
          <a:bevelT w="38100" h="57150" prst="angle"/>
        </a:sp3d>
      </dgm:spPr>
    </dgm:pt>
    <dgm:pt modelId="{69A6A318-FAEE-456E-B1E3-FABE4D9BC54F}" type="pres">
      <dgm:prSet presAssocID="{B3155783-4FC7-4F9E-9D38-9E120E6679D2}" presName="textBox3b" presStyleLbl="revTx" presStyleIdx="1" presStyleCnt="3">
        <dgm:presLayoutVars>
          <dgm:bulletEnabled val="1"/>
        </dgm:presLayoutVars>
      </dgm:prSet>
      <dgm:spPr/>
      <dgm:t>
        <a:bodyPr/>
        <a:lstStyle/>
        <a:p>
          <a:endParaRPr lang="zh-CN" altLang="en-US"/>
        </a:p>
      </dgm:t>
    </dgm:pt>
    <dgm:pt modelId="{8B836668-CC55-48EE-A976-05098BBDF6FC}" type="pres">
      <dgm:prSet presAssocID="{D919BE82-7188-4CB1-AF3E-BB773CF2325D}" presName="bullet3c" presStyleLbl="node1" presStyleIdx="2" presStyleCnt="3"/>
      <dgm:spPr>
        <a:ln>
          <a:noFill/>
        </a:ln>
        <a:effectLst>
          <a:outerShdw blurRad="57785" dist="33020" dir="3180000" algn="ctr">
            <a:srgbClr val="000000">
              <a:alpha val="30000"/>
            </a:srgbClr>
          </a:outerShdw>
        </a:effectLst>
        <a:sp3d prstMaterial="metal">
          <a:bevelT w="38100" h="57150" prst="angle"/>
        </a:sp3d>
      </dgm:spPr>
    </dgm:pt>
    <dgm:pt modelId="{142FACC7-09E9-4E20-B313-D3E56CD74174}" type="pres">
      <dgm:prSet presAssocID="{D919BE82-7188-4CB1-AF3E-BB773CF2325D}" presName="textBox3c" presStyleLbl="revTx" presStyleIdx="2" presStyleCnt="3">
        <dgm:presLayoutVars>
          <dgm:bulletEnabled val="1"/>
        </dgm:presLayoutVars>
      </dgm:prSet>
      <dgm:spPr/>
      <dgm:t>
        <a:bodyPr/>
        <a:lstStyle/>
        <a:p>
          <a:endParaRPr lang="zh-CN" altLang="en-US"/>
        </a:p>
      </dgm:t>
    </dgm:pt>
  </dgm:ptLst>
  <dgm:cxnLst>
    <dgm:cxn modelId="{6E8BF634-F751-45F3-A14C-645598C6CC86}" type="presOf" srcId="{D919BE82-7188-4CB1-AF3E-BB773CF2325D}" destId="{142FACC7-09E9-4E20-B313-D3E56CD74174}" srcOrd="0" destOrd="0" presId="urn:microsoft.com/office/officeart/2005/8/layout/arrow2"/>
    <dgm:cxn modelId="{A251A749-14C0-4B1A-87CF-3821F1AF859D}" type="presOf" srcId="{40DB9E9C-68F1-43F7-A5A8-E20BD654B4BF}" destId="{43E74982-76DD-4EF0-AEE8-D4BC43003093}" srcOrd="0" destOrd="0" presId="urn:microsoft.com/office/officeart/2005/8/layout/arrow2"/>
    <dgm:cxn modelId="{40477BB4-2FDC-4251-B0A2-C51BF5953422}" type="presOf" srcId="{B0CA3023-1D95-4D92-AA7E-A45B13A79106}" destId="{A7A22511-9864-4B04-8C89-BB516910D8F4}" srcOrd="0" destOrd="0" presId="urn:microsoft.com/office/officeart/2005/8/layout/arrow2"/>
    <dgm:cxn modelId="{67DCEA40-4FC1-44DB-9085-4E5EC03E6485}" srcId="{B0CA3023-1D95-4D92-AA7E-A45B13A79106}" destId="{B3155783-4FC7-4F9E-9D38-9E120E6679D2}" srcOrd="1" destOrd="0" parTransId="{F891C3C6-6496-4877-A563-7ED286084D81}" sibTransId="{43B6D270-5AB0-4341-B890-1306E6ECB16B}"/>
    <dgm:cxn modelId="{AFA4BB1A-C69A-4B2C-BED7-DF8E87DC895D}" type="presOf" srcId="{B3155783-4FC7-4F9E-9D38-9E120E6679D2}" destId="{69A6A318-FAEE-456E-B1E3-FABE4D9BC54F}" srcOrd="0" destOrd="0" presId="urn:microsoft.com/office/officeart/2005/8/layout/arrow2"/>
    <dgm:cxn modelId="{B9A4E4B3-77FF-4463-8ED1-52211D584DD1}" srcId="{B0CA3023-1D95-4D92-AA7E-A45B13A79106}" destId="{D919BE82-7188-4CB1-AF3E-BB773CF2325D}" srcOrd="2" destOrd="0" parTransId="{A21601FC-70A6-44C7-933B-7F3AF7B9D555}" sibTransId="{8853581D-10C5-4302-9E5C-5B30D3D591D9}"/>
    <dgm:cxn modelId="{A13C0728-1779-46E7-88DE-DD6E01D0A1B2}" srcId="{B0CA3023-1D95-4D92-AA7E-A45B13A79106}" destId="{40DB9E9C-68F1-43F7-A5A8-E20BD654B4BF}" srcOrd="0" destOrd="0" parTransId="{E8E231F6-04B0-428D-8D6C-B0ABADDD0C88}" sibTransId="{C9C1C96C-5B14-461C-94A7-29860216F135}"/>
    <dgm:cxn modelId="{E33EDD3D-4E2B-4233-80A5-1E7D6A569AC6}" type="presParOf" srcId="{A7A22511-9864-4B04-8C89-BB516910D8F4}" destId="{A515139C-61DB-4D9A-A031-E67DF7A8DBD3}" srcOrd="0" destOrd="0" presId="urn:microsoft.com/office/officeart/2005/8/layout/arrow2"/>
    <dgm:cxn modelId="{45DF81FB-AB13-416A-8F05-32DB2A2C039D}" type="presParOf" srcId="{A7A22511-9864-4B04-8C89-BB516910D8F4}" destId="{49FF6D60-4980-4D87-9FED-724BBA29EB55}" srcOrd="1" destOrd="0" presId="urn:microsoft.com/office/officeart/2005/8/layout/arrow2"/>
    <dgm:cxn modelId="{99EF86CF-3469-433D-93BE-CC3D63965683}" type="presParOf" srcId="{49FF6D60-4980-4D87-9FED-724BBA29EB55}" destId="{D0852918-EB31-4E5C-95A5-0A4CC99FD1B0}" srcOrd="0" destOrd="0" presId="urn:microsoft.com/office/officeart/2005/8/layout/arrow2"/>
    <dgm:cxn modelId="{A5F8BA3C-8401-43AB-A940-5F57FCDE22E0}" type="presParOf" srcId="{49FF6D60-4980-4D87-9FED-724BBA29EB55}" destId="{43E74982-76DD-4EF0-AEE8-D4BC43003093}" srcOrd="1" destOrd="0" presId="urn:microsoft.com/office/officeart/2005/8/layout/arrow2"/>
    <dgm:cxn modelId="{86469A0C-707E-4C8A-BEF5-FB26BD65FFC0}" type="presParOf" srcId="{49FF6D60-4980-4D87-9FED-724BBA29EB55}" destId="{64D92329-0FBF-4260-B1DD-646751909897}" srcOrd="2" destOrd="0" presId="urn:microsoft.com/office/officeart/2005/8/layout/arrow2"/>
    <dgm:cxn modelId="{17EB2053-3681-4111-B836-86B84724844F}" type="presParOf" srcId="{49FF6D60-4980-4D87-9FED-724BBA29EB55}" destId="{69A6A318-FAEE-456E-B1E3-FABE4D9BC54F}" srcOrd="3" destOrd="0" presId="urn:microsoft.com/office/officeart/2005/8/layout/arrow2"/>
    <dgm:cxn modelId="{ADFF06F2-E74A-4403-B653-840792CF9EED}" type="presParOf" srcId="{49FF6D60-4980-4D87-9FED-724BBA29EB55}" destId="{8B836668-CC55-48EE-A976-05098BBDF6FC}" srcOrd="4" destOrd="0" presId="urn:microsoft.com/office/officeart/2005/8/layout/arrow2"/>
    <dgm:cxn modelId="{733ACB95-F942-4D9C-B965-CE0A4DE4B958}" type="presParOf" srcId="{49FF6D60-4980-4D87-9FED-724BBA29EB55}" destId="{142FACC7-09E9-4E20-B313-D3E56CD7417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1F899C-4430-4A57-A682-F49A82AA3ED4}" type="doc">
      <dgm:prSet loTypeId="urn:microsoft.com/office/officeart/2005/8/layout/radial4" loCatId="relationship"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zh-CN" altLang="en-US"/>
        </a:p>
      </dgm:t>
    </dgm:pt>
    <dgm:pt modelId="{DC355C68-2843-4E46-B0DC-EF524983DCB8}">
      <dgm:prSet phldrT="[文本]"/>
      <dgm:spPr>
        <a:solidFill>
          <a:schemeClr val="bg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solidFill>
                <a:srgbClr val="C00000"/>
              </a:solidFill>
              <a:latin typeface="微软雅黑" pitchFamily="34" charset="-122"/>
              <a:ea typeface="微软雅黑" pitchFamily="34" charset="-122"/>
            </a:rPr>
            <a:t>增量测试</a:t>
          </a:r>
          <a:endParaRPr lang="zh-CN" altLang="en-US" dirty="0">
            <a:solidFill>
              <a:srgbClr val="C00000"/>
            </a:solidFill>
            <a:latin typeface="微软雅黑" pitchFamily="34" charset="-122"/>
            <a:ea typeface="微软雅黑" pitchFamily="34" charset="-122"/>
          </a:endParaRPr>
        </a:p>
      </dgm:t>
    </dgm:pt>
    <dgm:pt modelId="{E5A01B28-71BF-47AE-B9A9-FBDF2B34B1CD}" type="parTrans" cxnId="{BD0A834A-0436-412F-9E3A-D5E6D9EFD787}">
      <dgm:prSet/>
      <dgm:spPr/>
      <dgm:t>
        <a:bodyPr/>
        <a:lstStyle/>
        <a:p>
          <a:endParaRPr lang="zh-CN" altLang="en-US">
            <a:latin typeface="+mj-ea"/>
            <a:ea typeface="+mj-ea"/>
          </a:endParaRPr>
        </a:p>
      </dgm:t>
    </dgm:pt>
    <dgm:pt modelId="{8289B3A5-04BD-4C2C-85DF-803DAD6BBB8F}" type="sibTrans" cxnId="{BD0A834A-0436-412F-9E3A-D5E6D9EFD787}">
      <dgm:prSet/>
      <dgm:spPr/>
      <dgm:t>
        <a:bodyPr/>
        <a:lstStyle/>
        <a:p>
          <a:endParaRPr lang="zh-CN" altLang="en-US">
            <a:latin typeface="+mj-ea"/>
            <a:ea typeface="+mj-ea"/>
          </a:endParaRPr>
        </a:p>
      </dgm:t>
    </dgm:pt>
    <dgm:pt modelId="{CB3CED7D-182B-4A5C-891A-F9CB923498A1}">
      <dgm:prSet phldrT="[文本]"/>
      <dgm:spPr>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latin typeface="微软雅黑" pitchFamily="34" charset="-122"/>
              <a:ea typeface="微软雅黑" pitchFamily="34" charset="-122"/>
            </a:rPr>
            <a:t>自底</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向上</a:t>
          </a:r>
          <a:endParaRPr lang="zh-CN" altLang="en-US" dirty="0">
            <a:latin typeface="微软雅黑" pitchFamily="34" charset="-122"/>
            <a:ea typeface="微软雅黑" pitchFamily="34" charset="-122"/>
          </a:endParaRPr>
        </a:p>
      </dgm:t>
    </dgm:pt>
    <dgm:pt modelId="{D7BD0907-94A8-4BA1-83CB-D8B2BDD23742}" type="parTrans" cxnId="{3E41A4F4-915B-43BA-8025-518759EEE8BE}">
      <dgm:prSet/>
      <dgm:spPr>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zh-CN" altLang="en-US">
            <a:latin typeface="+mj-ea"/>
            <a:ea typeface="+mj-ea"/>
          </a:endParaRPr>
        </a:p>
      </dgm:t>
    </dgm:pt>
    <dgm:pt modelId="{F77C3E75-1925-43D8-922E-0501B3720D09}" type="sibTrans" cxnId="{3E41A4F4-915B-43BA-8025-518759EEE8BE}">
      <dgm:prSet/>
      <dgm:spPr/>
      <dgm:t>
        <a:bodyPr/>
        <a:lstStyle/>
        <a:p>
          <a:endParaRPr lang="zh-CN" altLang="en-US">
            <a:latin typeface="+mj-ea"/>
            <a:ea typeface="+mj-ea"/>
          </a:endParaRPr>
        </a:p>
      </dgm:t>
    </dgm:pt>
    <dgm:pt modelId="{720F2A53-BAAA-4763-A0F0-BC1112EB8829}">
      <dgm:prSet phldrT="[文本]"/>
      <dgm:spPr>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latin typeface="微软雅黑" pitchFamily="34" charset="-122"/>
              <a:ea typeface="微软雅黑" pitchFamily="34" charset="-122"/>
            </a:rPr>
            <a:t>自顶</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向下</a:t>
          </a:r>
          <a:endParaRPr lang="zh-CN" altLang="en-US" dirty="0">
            <a:latin typeface="微软雅黑" pitchFamily="34" charset="-122"/>
            <a:ea typeface="微软雅黑" pitchFamily="34" charset="-122"/>
          </a:endParaRPr>
        </a:p>
      </dgm:t>
    </dgm:pt>
    <dgm:pt modelId="{6FEE8380-6D5D-4AFA-8AC8-D076ABABAF87}" type="parTrans" cxnId="{9E9AF60A-DD3D-47CB-9391-30FC1CD3C0D9}">
      <dgm:prSet/>
      <dgm:spPr>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zh-CN" altLang="en-US">
            <a:latin typeface="+mj-ea"/>
            <a:ea typeface="+mj-ea"/>
          </a:endParaRPr>
        </a:p>
      </dgm:t>
    </dgm:pt>
    <dgm:pt modelId="{5F22204B-8550-4291-8B56-12776F0F0C8E}" type="sibTrans" cxnId="{9E9AF60A-DD3D-47CB-9391-30FC1CD3C0D9}">
      <dgm:prSet/>
      <dgm:spPr/>
      <dgm:t>
        <a:bodyPr/>
        <a:lstStyle/>
        <a:p>
          <a:endParaRPr lang="zh-CN" altLang="en-US">
            <a:latin typeface="+mj-ea"/>
            <a:ea typeface="+mj-ea"/>
          </a:endParaRPr>
        </a:p>
      </dgm:t>
    </dgm:pt>
    <dgm:pt modelId="{5084B683-80C9-40FB-9D4A-DCD6B799D9EE}">
      <dgm:prSet phldrT="[文本]"/>
      <dgm: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latin typeface="微软雅黑" pitchFamily="34" charset="-122"/>
              <a:ea typeface="微软雅黑" pitchFamily="34" charset="-122"/>
            </a:rPr>
            <a:t>混合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增量</a:t>
          </a:r>
          <a:endParaRPr lang="zh-CN" altLang="en-US" dirty="0">
            <a:latin typeface="微软雅黑" pitchFamily="34" charset="-122"/>
            <a:ea typeface="微软雅黑" pitchFamily="34" charset="-122"/>
          </a:endParaRPr>
        </a:p>
      </dgm:t>
    </dgm:pt>
    <dgm:pt modelId="{314D5BE1-25DE-44E1-B367-64021175E700}" type="parTrans" cxnId="{AF3B1691-4CD9-4972-AFF0-106D2DAC4717}">
      <dgm:prSet/>
      <dgm: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zh-CN" altLang="en-US">
            <a:latin typeface="+mj-ea"/>
            <a:ea typeface="+mj-ea"/>
          </a:endParaRPr>
        </a:p>
      </dgm:t>
    </dgm:pt>
    <dgm:pt modelId="{937AEF01-D164-4030-BD1E-3CEC64408BCB}" type="sibTrans" cxnId="{AF3B1691-4CD9-4972-AFF0-106D2DAC4717}">
      <dgm:prSet/>
      <dgm:spPr/>
      <dgm:t>
        <a:bodyPr/>
        <a:lstStyle/>
        <a:p>
          <a:endParaRPr lang="zh-CN" altLang="en-US">
            <a:latin typeface="+mj-ea"/>
            <a:ea typeface="+mj-ea"/>
          </a:endParaRPr>
        </a:p>
      </dgm:t>
    </dgm:pt>
    <dgm:pt modelId="{C4757F6D-8B0C-40E1-A780-A77C163B3466}" type="pres">
      <dgm:prSet presAssocID="{941F899C-4430-4A57-A682-F49A82AA3ED4}" presName="cycle" presStyleCnt="0">
        <dgm:presLayoutVars>
          <dgm:chMax val="1"/>
          <dgm:dir/>
          <dgm:animLvl val="ctr"/>
          <dgm:resizeHandles val="exact"/>
        </dgm:presLayoutVars>
      </dgm:prSet>
      <dgm:spPr/>
      <dgm:t>
        <a:bodyPr/>
        <a:lstStyle/>
        <a:p>
          <a:endParaRPr lang="zh-CN" altLang="en-US"/>
        </a:p>
      </dgm:t>
    </dgm:pt>
    <dgm:pt modelId="{36BFEF84-54B2-4679-93B7-C65EF543F9C1}" type="pres">
      <dgm:prSet presAssocID="{DC355C68-2843-4E46-B0DC-EF524983DCB8}" presName="centerShape" presStyleLbl="node0" presStyleIdx="0" presStyleCnt="1"/>
      <dgm:spPr/>
      <dgm:t>
        <a:bodyPr/>
        <a:lstStyle/>
        <a:p>
          <a:endParaRPr lang="zh-CN" altLang="en-US"/>
        </a:p>
      </dgm:t>
    </dgm:pt>
    <dgm:pt modelId="{F58AF423-020F-4C4E-A2C4-502A2A86F273}" type="pres">
      <dgm:prSet presAssocID="{D7BD0907-94A8-4BA1-83CB-D8B2BDD23742}" presName="parTrans" presStyleLbl="bgSibTrans2D1" presStyleIdx="0" presStyleCnt="3"/>
      <dgm:spPr/>
      <dgm:t>
        <a:bodyPr/>
        <a:lstStyle/>
        <a:p>
          <a:endParaRPr lang="zh-CN" altLang="en-US"/>
        </a:p>
      </dgm:t>
    </dgm:pt>
    <dgm:pt modelId="{A1E618C5-388A-45E0-BEE1-7BFA61C9AC31}" type="pres">
      <dgm:prSet presAssocID="{CB3CED7D-182B-4A5C-891A-F9CB923498A1}" presName="node" presStyleLbl="node1" presStyleIdx="0" presStyleCnt="3">
        <dgm:presLayoutVars>
          <dgm:bulletEnabled val="1"/>
        </dgm:presLayoutVars>
      </dgm:prSet>
      <dgm:spPr/>
      <dgm:t>
        <a:bodyPr/>
        <a:lstStyle/>
        <a:p>
          <a:endParaRPr lang="zh-CN" altLang="en-US"/>
        </a:p>
      </dgm:t>
    </dgm:pt>
    <dgm:pt modelId="{6E41C611-DC60-449D-B260-211785732B99}" type="pres">
      <dgm:prSet presAssocID="{6FEE8380-6D5D-4AFA-8AC8-D076ABABAF87}" presName="parTrans" presStyleLbl="bgSibTrans2D1" presStyleIdx="1" presStyleCnt="3"/>
      <dgm:spPr/>
      <dgm:t>
        <a:bodyPr/>
        <a:lstStyle/>
        <a:p>
          <a:endParaRPr lang="zh-CN" altLang="en-US"/>
        </a:p>
      </dgm:t>
    </dgm:pt>
    <dgm:pt modelId="{948F0938-E937-4884-9CEB-B8AE0F967513}" type="pres">
      <dgm:prSet presAssocID="{720F2A53-BAAA-4763-A0F0-BC1112EB8829}" presName="node" presStyleLbl="node1" presStyleIdx="1" presStyleCnt="3">
        <dgm:presLayoutVars>
          <dgm:bulletEnabled val="1"/>
        </dgm:presLayoutVars>
      </dgm:prSet>
      <dgm:spPr/>
      <dgm:t>
        <a:bodyPr/>
        <a:lstStyle/>
        <a:p>
          <a:endParaRPr lang="zh-CN" altLang="en-US"/>
        </a:p>
      </dgm:t>
    </dgm:pt>
    <dgm:pt modelId="{7334D634-C939-464B-9233-4C20273340EB}" type="pres">
      <dgm:prSet presAssocID="{314D5BE1-25DE-44E1-B367-64021175E700}" presName="parTrans" presStyleLbl="bgSibTrans2D1" presStyleIdx="2" presStyleCnt="3"/>
      <dgm:spPr/>
      <dgm:t>
        <a:bodyPr/>
        <a:lstStyle/>
        <a:p>
          <a:endParaRPr lang="zh-CN" altLang="en-US"/>
        </a:p>
      </dgm:t>
    </dgm:pt>
    <dgm:pt modelId="{5AC384F7-890F-4555-A835-95CA4F66809D}" type="pres">
      <dgm:prSet presAssocID="{5084B683-80C9-40FB-9D4A-DCD6B799D9EE}" presName="node" presStyleLbl="node1" presStyleIdx="2" presStyleCnt="3">
        <dgm:presLayoutVars>
          <dgm:bulletEnabled val="1"/>
        </dgm:presLayoutVars>
      </dgm:prSet>
      <dgm:spPr/>
      <dgm:t>
        <a:bodyPr/>
        <a:lstStyle/>
        <a:p>
          <a:endParaRPr lang="zh-CN" altLang="en-US"/>
        </a:p>
      </dgm:t>
    </dgm:pt>
  </dgm:ptLst>
  <dgm:cxnLst>
    <dgm:cxn modelId="{7D790E72-F954-4B08-A4AE-3A65641F502E}" type="presOf" srcId="{DC355C68-2843-4E46-B0DC-EF524983DCB8}" destId="{36BFEF84-54B2-4679-93B7-C65EF543F9C1}" srcOrd="0" destOrd="0" presId="urn:microsoft.com/office/officeart/2005/8/layout/radial4"/>
    <dgm:cxn modelId="{2B8FC19E-1067-45D1-BF98-F449B1E13A9C}" type="presOf" srcId="{314D5BE1-25DE-44E1-B367-64021175E700}" destId="{7334D634-C939-464B-9233-4C20273340EB}" srcOrd="0" destOrd="0" presId="urn:microsoft.com/office/officeart/2005/8/layout/radial4"/>
    <dgm:cxn modelId="{30419071-9228-4F9E-A655-34AB8A11C5EB}" type="presOf" srcId="{941F899C-4430-4A57-A682-F49A82AA3ED4}" destId="{C4757F6D-8B0C-40E1-A780-A77C163B3466}" srcOrd="0" destOrd="0" presId="urn:microsoft.com/office/officeart/2005/8/layout/radial4"/>
    <dgm:cxn modelId="{41E00A7C-293D-478D-9CD0-B48381213FA1}" type="presOf" srcId="{CB3CED7D-182B-4A5C-891A-F9CB923498A1}" destId="{A1E618C5-388A-45E0-BEE1-7BFA61C9AC31}" srcOrd="0" destOrd="0" presId="urn:microsoft.com/office/officeart/2005/8/layout/radial4"/>
    <dgm:cxn modelId="{AF3B1691-4CD9-4972-AFF0-106D2DAC4717}" srcId="{DC355C68-2843-4E46-B0DC-EF524983DCB8}" destId="{5084B683-80C9-40FB-9D4A-DCD6B799D9EE}" srcOrd="2" destOrd="0" parTransId="{314D5BE1-25DE-44E1-B367-64021175E700}" sibTransId="{937AEF01-D164-4030-BD1E-3CEC64408BCB}"/>
    <dgm:cxn modelId="{BD0A834A-0436-412F-9E3A-D5E6D9EFD787}" srcId="{941F899C-4430-4A57-A682-F49A82AA3ED4}" destId="{DC355C68-2843-4E46-B0DC-EF524983DCB8}" srcOrd="0" destOrd="0" parTransId="{E5A01B28-71BF-47AE-B9A9-FBDF2B34B1CD}" sibTransId="{8289B3A5-04BD-4C2C-85DF-803DAD6BBB8F}"/>
    <dgm:cxn modelId="{5A853793-E444-4F77-A221-C8620E17DB58}" type="presOf" srcId="{5084B683-80C9-40FB-9D4A-DCD6B799D9EE}" destId="{5AC384F7-890F-4555-A835-95CA4F66809D}" srcOrd="0" destOrd="0" presId="urn:microsoft.com/office/officeart/2005/8/layout/radial4"/>
    <dgm:cxn modelId="{5C6D6CC1-604E-4F41-ABD2-8390240C8FA7}" type="presOf" srcId="{6FEE8380-6D5D-4AFA-8AC8-D076ABABAF87}" destId="{6E41C611-DC60-449D-B260-211785732B99}" srcOrd="0" destOrd="0" presId="urn:microsoft.com/office/officeart/2005/8/layout/radial4"/>
    <dgm:cxn modelId="{3E41A4F4-915B-43BA-8025-518759EEE8BE}" srcId="{DC355C68-2843-4E46-B0DC-EF524983DCB8}" destId="{CB3CED7D-182B-4A5C-891A-F9CB923498A1}" srcOrd="0" destOrd="0" parTransId="{D7BD0907-94A8-4BA1-83CB-D8B2BDD23742}" sibTransId="{F77C3E75-1925-43D8-922E-0501B3720D09}"/>
    <dgm:cxn modelId="{CCD85BCF-ADF1-4920-9C8B-0A85EB0F84F9}" type="presOf" srcId="{D7BD0907-94A8-4BA1-83CB-D8B2BDD23742}" destId="{F58AF423-020F-4C4E-A2C4-502A2A86F273}" srcOrd="0" destOrd="0" presId="urn:microsoft.com/office/officeart/2005/8/layout/radial4"/>
    <dgm:cxn modelId="{9E9AF60A-DD3D-47CB-9391-30FC1CD3C0D9}" srcId="{DC355C68-2843-4E46-B0DC-EF524983DCB8}" destId="{720F2A53-BAAA-4763-A0F0-BC1112EB8829}" srcOrd="1" destOrd="0" parTransId="{6FEE8380-6D5D-4AFA-8AC8-D076ABABAF87}" sibTransId="{5F22204B-8550-4291-8B56-12776F0F0C8E}"/>
    <dgm:cxn modelId="{440DA7DE-884A-4ED5-A993-2C684139B640}" type="presOf" srcId="{720F2A53-BAAA-4763-A0F0-BC1112EB8829}" destId="{948F0938-E937-4884-9CEB-B8AE0F967513}" srcOrd="0" destOrd="0" presId="urn:microsoft.com/office/officeart/2005/8/layout/radial4"/>
    <dgm:cxn modelId="{5EFE555E-8C7B-4D58-AB26-CC812E86D821}" type="presParOf" srcId="{C4757F6D-8B0C-40E1-A780-A77C163B3466}" destId="{36BFEF84-54B2-4679-93B7-C65EF543F9C1}" srcOrd="0" destOrd="0" presId="urn:microsoft.com/office/officeart/2005/8/layout/radial4"/>
    <dgm:cxn modelId="{2B33A29B-BC7A-417B-9513-8745DAB2F3C1}" type="presParOf" srcId="{C4757F6D-8B0C-40E1-A780-A77C163B3466}" destId="{F58AF423-020F-4C4E-A2C4-502A2A86F273}" srcOrd="1" destOrd="0" presId="urn:microsoft.com/office/officeart/2005/8/layout/radial4"/>
    <dgm:cxn modelId="{9B954A27-6C75-492B-B751-32B4E754BC37}" type="presParOf" srcId="{C4757F6D-8B0C-40E1-A780-A77C163B3466}" destId="{A1E618C5-388A-45E0-BEE1-7BFA61C9AC31}" srcOrd="2" destOrd="0" presId="urn:microsoft.com/office/officeart/2005/8/layout/radial4"/>
    <dgm:cxn modelId="{BFA18014-02B6-43D4-AE7F-7C4C42917904}" type="presParOf" srcId="{C4757F6D-8B0C-40E1-A780-A77C163B3466}" destId="{6E41C611-DC60-449D-B260-211785732B99}" srcOrd="3" destOrd="0" presId="urn:microsoft.com/office/officeart/2005/8/layout/radial4"/>
    <dgm:cxn modelId="{9C10CB6F-F50F-44A1-A14F-93F3480B3A62}" type="presParOf" srcId="{C4757F6D-8B0C-40E1-A780-A77C163B3466}" destId="{948F0938-E937-4884-9CEB-B8AE0F967513}" srcOrd="4" destOrd="0" presId="urn:microsoft.com/office/officeart/2005/8/layout/radial4"/>
    <dgm:cxn modelId="{A830308E-2991-4A7E-B975-4E0A302B3DA9}" type="presParOf" srcId="{C4757F6D-8B0C-40E1-A780-A77C163B3466}" destId="{7334D634-C939-464B-9233-4C20273340EB}" srcOrd="5" destOrd="0" presId="urn:microsoft.com/office/officeart/2005/8/layout/radial4"/>
    <dgm:cxn modelId="{1D6FE0C0-6173-4C0F-B406-19E231D6CFDC}" type="presParOf" srcId="{C4757F6D-8B0C-40E1-A780-A77C163B3466}" destId="{5AC384F7-890F-4555-A835-95CA4F66809D}" srcOrd="6"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5139C-61DB-4D9A-A031-E67DF7A8DBD3}">
      <dsp:nvSpPr>
        <dsp:cNvPr id="0" name=""/>
        <dsp:cNvSpPr/>
      </dsp:nvSpPr>
      <dsp:spPr>
        <a:xfrm>
          <a:off x="264704" y="0"/>
          <a:ext cx="4766491" cy="2979057"/>
        </a:xfrm>
        <a:prstGeom prst="swooshArrow">
          <a:avLst>
            <a:gd name="adj1" fmla="val 25000"/>
            <a:gd name="adj2" fmla="val 25000"/>
          </a:avLst>
        </a:prstGeom>
        <a:solidFill>
          <a:schemeClr val="accent2">
            <a:tint val="40000"/>
            <a:hueOff val="0"/>
            <a:satOff val="0"/>
            <a:lumOff val="0"/>
            <a:alphaOff val="0"/>
          </a:schemeClr>
        </a:solidFill>
        <a:ln>
          <a:noFill/>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0">
          <a:scrgbClr r="0" g="0" b="0"/>
        </a:lnRef>
        <a:fillRef idx="1">
          <a:scrgbClr r="0" g="0" b="0"/>
        </a:fillRef>
        <a:effectRef idx="0">
          <a:scrgbClr r="0" g="0" b="0"/>
        </a:effectRef>
        <a:fontRef idx="minor"/>
      </dsp:style>
    </dsp:sp>
    <dsp:sp modelId="{D0852918-EB31-4E5C-95A5-0A4CC99FD1B0}">
      <dsp:nvSpPr>
        <dsp:cNvPr id="0" name=""/>
        <dsp:cNvSpPr/>
      </dsp:nvSpPr>
      <dsp:spPr>
        <a:xfrm>
          <a:off x="870048" y="2056145"/>
          <a:ext cx="123928" cy="123928"/>
        </a:xfrm>
        <a:prstGeom prst="ellipse">
          <a:avLst/>
        </a:prstGeom>
        <a:solidFill>
          <a:schemeClr val="accent2">
            <a:hueOff val="0"/>
            <a:satOff val="0"/>
            <a:lumOff val="0"/>
            <a:alphaOff val="0"/>
          </a:schemeClr>
        </a:solidFill>
        <a:ln w="25400" cap="flat" cmpd="sng" algn="ctr">
          <a:noFill/>
          <a:prstDash val="solid"/>
        </a:ln>
        <a:effectLst>
          <a:outerShdw blurRad="57785" dist="33020" dir="3180000" algn="ctr" rotWithShape="0">
            <a:srgbClr val="000000">
              <a:alpha val="30000"/>
            </a:srgbClr>
          </a:outerShdw>
        </a:effectLst>
        <a:sp3d prstMaterial="metal">
          <a:bevelT w="38100" h="57150" prst="angle"/>
        </a:sp3d>
      </dsp:spPr>
      <dsp:style>
        <a:lnRef idx="2">
          <a:scrgbClr r="0" g="0" b="0"/>
        </a:lnRef>
        <a:fillRef idx="1">
          <a:scrgbClr r="0" g="0" b="0"/>
        </a:fillRef>
        <a:effectRef idx="0">
          <a:scrgbClr r="0" g="0" b="0"/>
        </a:effectRef>
        <a:fontRef idx="minor">
          <a:schemeClr val="lt1"/>
        </a:fontRef>
      </dsp:style>
    </dsp:sp>
    <dsp:sp modelId="{43E74982-76DD-4EF0-AEE8-D4BC43003093}">
      <dsp:nvSpPr>
        <dsp:cNvPr id="0" name=""/>
        <dsp:cNvSpPr/>
      </dsp:nvSpPr>
      <dsp:spPr>
        <a:xfrm>
          <a:off x="932013" y="2118109"/>
          <a:ext cx="1110592" cy="860947"/>
        </a:xfrm>
        <a:prstGeom prst="rect">
          <a:avLst/>
        </a:prstGeom>
        <a:noFill/>
        <a:ln>
          <a:noFill/>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0">
          <a:scrgbClr r="0" g="0" b="0"/>
        </a:lnRef>
        <a:fillRef idx="0">
          <a:scrgbClr r="0" g="0" b="0"/>
        </a:fillRef>
        <a:effectRef idx="0">
          <a:scrgbClr r="0" g="0" b="0"/>
        </a:effectRef>
        <a:fontRef idx="minor"/>
      </dsp:style>
      <dsp:txBody>
        <a:bodyPr spcFirstLastPara="0" vert="horz" wrap="square" lIns="65667" tIns="0" rIns="0" bIns="0" numCol="1" spcCol="1270" anchor="t" anchorCtr="0">
          <a:noAutofit/>
        </a:bodyPr>
        <a:lstStyle/>
        <a:p>
          <a:pPr lvl="0" algn="l" defTabSz="1066800">
            <a:lnSpc>
              <a:spcPct val="90000"/>
            </a:lnSpc>
            <a:spcBef>
              <a:spcPct val="0"/>
            </a:spcBef>
            <a:spcAft>
              <a:spcPct val="35000"/>
            </a:spcAft>
          </a:pPr>
          <a:r>
            <a:rPr lang="zh-CN" altLang="en-US" sz="2400" b="1" kern="1200" smtClean="0"/>
            <a:t>小模块</a:t>
          </a:r>
          <a:endParaRPr lang="zh-CN" altLang="en-US" sz="2400" b="1" kern="1200" dirty="0"/>
        </a:p>
      </dsp:txBody>
      <dsp:txXfrm>
        <a:off x="932013" y="2118109"/>
        <a:ext cx="1110592" cy="860947"/>
      </dsp:txXfrm>
    </dsp:sp>
    <dsp:sp modelId="{64D92329-0FBF-4260-B1DD-646751909897}">
      <dsp:nvSpPr>
        <dsp:cNvPr id="0" name=""/>
        <dsp:cNvSpPr/>
      </dsp:nvSpPr>
      <dsp:spPr>
        <a:xfrm>
          <a:off x="1963958" y="1246437"/>
          <a:ext cx="224025" cy="224025"/>
        </a:xfrm>
        <a:prstGeom prst="ellipse">
          <a:avLst/>
        </a:prstGeom>
        <a:solidFill>
          <a:schemeClr val="accent2">
            <a:hueOff val="2340759"/>
            <a:satOff val="-2919"/>
            <a:lumOff val="686"/>
            <a:alphaOff val="0"/>
          </a:schemeClr>
        </a:solidFill>
        <a:ln w="25400" cap="flat" cmpd="sng" algn="ctr">
          <a:noFill/>
          <a:prstDash val="solid"/>
        </a:ln>
        <a:effectLst>
          <a:outerShdw blurRad="57785" dist="33020" dir="3180000" algn="ctr" rotWithShape="0">
            <a:srgbClr val="000000">
              <a:alpha val="30000"/>
            </a:srgbClr>
          </a:outerShdw>
        </a:effectLst>
        <a:sp3d prstMaterial="metal">
          <a:bevelT w="38100" h="57150" prst="angle"/>
        </a:sp3d>
      </dsp:spPr>
      <dsp:style>
        <a:lnRef idx="2">
          <a:scrgbClr r="0" g="0" b="0"/>
        </a:lnRef>
        <a:fillRef idx="1">
          <a:scrgbClr r="0" g="0" b="0"/>
        </a:fillRef>
        <a:effectRef idx="0">
          <a:scrgbClr r="0" g="0" b="0"/>
        </a:effectRef>
        <a:fontRef idx="minor">
          <a:schemeClr val="lt1"/>
        </a:fontRef>
      </dsp:style>
    </dsp:sp>
    <dsp:sp modelId="{69A6A318-FAEE-456E-B1E3-FABE4D9BC54F}">
      <dsp:nvSpPr>
        <dsp:cNvPr id="0" name=""/>
        <dsp:cNvSpPr/>
      </dsp:nvSpPr>
      <dsp:spPr>
        <a:xfrm>
          <a:off x="2075971" y="1358449"/>
          <a:ext cx="1143957" cy="1620607"/>
        </a:xfrm>
        <a:prstGeom prst="rect">
          <a:avLst/>
        </a:prstGeom>
        <a:noFill/>
        <a:ln>
          <a:noFill/>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0">
          <a:scrgbClr r="0" g="0" b="0"/>
        </a:lnRef>
        <a:fillRef idx="0">
          <a:scrgbClr r="0" g="0" b="0"/>
        </a:fillRef>
        <a:effectRef idx="0">
          <a:scrgbClr r="0" g="0" b="0"/>
        </a:effectRef>
        <a:fontRef idx="minor"/>
      </dsp:style>
      <dsp:txBody>
        <a:bodyPr spcFirstLastPara="0" vert="horz" wrap="square" lIns="118706" tIns="0" rIns="0" bIns="0" numCol="1" spcCol="1270" anchor="t" anchorCtr="0">
          <a:noAutofit/>
        </a:bodyPr>
        <a:lstStyle/>
        <a:p>
          <a:pPr lvl="0" algn="l" defTabSz="1066800">
            <a:lnSpc>
              <a:spcPct val="90000"/>
            </a:lnSpc>
            <a:spcBef>
              <a:spcPct val="0"/>
            </a:spcBef>
            <a:spcAft>
              <a:spcPct val="35000"/>
            </a:spcAft>
          </a:pPr>
          <a:r>
            <a:rPr lang="zh-CN" altLang="en-US" sz="2400" b="1" kern="1200" smtClean="0"/>
            <a:t>大模块</a:t>
          </a:r>
          <a:endParaRPr lang="zh-CN" altLang="en-US" sz="2400" b="1" kern="1200" dirty="0"/>
        </a:p>
      </dsp:txBody>
      <dsp:txXfrm>
        <a:off x="2075971" y="1358449"/>
        <a:ext cx="1143957" cy="1620607"/>
      </dsp:txXfrm>
    </dsp:sp>
    <dsp:sp modelId="{8B836668-CC55-48EE-A976-05098BBDF6FC}">
      <dsp:nvSpPr>
        <dsp:cNvPr id="0" name=""/>
        <dsp:cNvSpPr/>
      </dsp:nvSpPr>
      <dsp:spPr>
        <a:xfrm>
          <a:off x="3279510" y="753701"/>
          <a:ext cx="309821" cy="309821"/>
        </a:xfrm>
        <a:prstGeom prst="ellipse">
          <a:avLst/>
        </a:prstGeom>
        <a:solidFill>
          <a:schemeClr val="accent2">
            <a:hueOff val="4681519"/>
            <a:satOff val="-5839"/>
            <a:lumOff val="1373"/>
            <a:alphaOff val="0"/>
          </a:schemeClr>
        </a:solidFill>
        <a:ln w="25400" cap="flat" cmpd="sng" algn="ctr">
          <a:noFill/>
          <a:prstDash val="solid"/>
        </a:ln>
        <a:effectLst>
          <a:outerShdw blurRad="57785" dist="33020" dir="3180000" algn="ctr" rotWithShape="0">
            <a:srgbClr val="000000">
              <a:alpha val="30000"/>
            </a:srgbClr>
          </a:outerShdw>
        </a:effectLst>
        <a:sp3d prstMaterial="metal">
          <a:bevelT w="38100" h="57150" prst="angle"/>
        </a:sp3d>
      </dsp:spPr>
      <dsp:style>
        <a:lnRef idx="2">
          <a:scrgbClr r="0" g="0" b="0"/>
        </a:lnRef>
        <a:fillRef idx="1">
          <a:scrgbClr r="0" g="0" b="0"/>
        </a:fillRef>
        <a:effectRef idx="0">
          <a:scrgbClr r="0" g="0" b="0"/>
        </a:effectRef>
        <a:fontRef idx="minor">
          <a:schemeClr val="lt1"/>
        </a:fontRef>
      </dsp:style>
    </dsp:sp>
    <dsp:sp modelId="{142FACC7-09E9-4E20-B313-D3E56CD74174}">
      <dsp:nvSpPr>
        <dsp:cNvPr id="0" name=""/>
        <dsp:cNvSpPr/>
      </dsp:nvSpPr>
      <dsp:spPr>
        <a:xfrm>
          <a:off x="3434421" y="908612"/>
          <a:ext cx="1143957" cy="2070444"/>
        </a:xfrm>
        <a:prstGeom prst="rect">
          <a:avLst/>
        </a:prstGeom>
        <a:noFill/>
        <a:ln>
          <a:noFill/>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0">
          <a:scrgbClr r="0" g="0" b="0"/>
        </a:lnRef>
        <a:fillRef idx="0">
          <a:scrgbClr r="0" g="0" b="0"/>
        </a:fillRef>
        <a:effectRef idx="0">
          <a:scrgbClr r="0" g="0" b="0"/>
        </a:effectRef>
        <a:fontRef idx="minor"/>
      </dsp:style>
      <dsp:txBody>
        <a:bodyPr spcFirstLastPara="0" vert="horz" wrap="square" lIns="164168" tIns="0" rIns="0" bIns="0" numCol="1" spcCol="1270" anchor="t" anchorCtr="0">
          <a:noAutofit/>
        </a:bodyPr>
        <a:lstStyle/>
        <a:p>
          <a:pPr lvl="0" algn="l" defTabSz="1066800">
            <a:lnSpc>
              <a:spcPct val="90000"/>
            </a:lnSpc>
            <a:spcBef>
              <a:spcPct val="0"/>
            </a:spcBef>
            <a:spcAft>
              <a:spcPct val="35000"/>
            </a:spcAft>
          </a:pPr>
          <a:r>
            <a:rPr lang="zh-CN" altLang="en-US" sz="2400" b="1" kern="1200" smtClean="0"/>
            <a:t>大系统</a:t>
          </a:r>
          <a:endParaRPr lang="zh-CN" altLang="en-US" sz="2400" b="1" kern="1200" dirty="0"/>
        </a:p>
      </dsp:txBody>
      <dsp:txXfrm>
        <a:off x="3434421" y="908612"/>
        <a:ext cx="1143957" cy="2070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FEF84-54B2-4679-93B7-C65EF543F9C1}">
      <dsp:nvSpPr>
        <dsp:cNvPr id="0" name=""/>
        <dsp:cNvSpPr/>
      </dsp:nvSpPr>
      <dsp:spPr>
        <a:xfrm>
          <a:off x="1723487" y="1424426"/>
          <a:ext cx="1194438" cy="1194438"/>
        </a:xfrm>
        <a:prstGeom prst="ellipse">
          <a:avLst/>
        </a:prstGeom>
        <a:solidFill>
          <a:schemeClr val="bg2">
            <a:lumMod val="60000"/>
            <a:lumOff val="4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C00000"/>
              </a:solidFill>
              <a:latin typeface="微软雅黑" pitchFamily="34" charset="-122"/>
              <a:ea typeface="微软雅黑" pitchFamily="34" charset="-122"/>
            </a:rPr>
            <a:t>增量测试</a:t>
          </a:r>
          <a:endParaRPr lang="zh-CN" altLang="en-US" sz="2000" kern="1200" dirty="0">
            <a:solidFill>
              <a:srgbClr val="C00000"/>
            </a:solidFill>
            <a:latin typeface="微软雅黑" pitchFamily="34" charset="-122"/>
            <a:ea typeface="微软雅黑" pitchFamily="34" charset="-122"/>
          </a:endParaRPr>
        </a:p>
      </dsp:txBody>
      <dsp:txXfrm>
        <a:off x="1898408" y="1599347"/>
        <a:ext cx="844596" cy="844596"/>
      </dsp:txXfrm>
    </dsp:sp>
    <dsp:sp modelId="{F58AF423-020F-4C4E-A2C4-502A2A86F273}">
      <dsp:nvSpPr>
        <dsp:cNvPr id="0" name=""/>
        <dsp:cNvSpPr/>
      </dsp:nvSpPr>
      <dsp:spPr>
        <a:xfrm rot="12900000">
          <a:off x="953793" y="1215323"/>
          <a:ext cx="916896" cy="340415"/>
        </a:xfrm>
        <a:prstGeom prst="leftArrow">
          <a:avLst>
            <a:gd name="adj1" fmla="val 60000"/>
            <a:gd name="adj2" fmla="val 50000"/>
          </a:avLst>
        </a:prstGeom>
        <a:solidFill>
          <a:schemeClr val="tx2">
            <a:lumMod val="20000"/>
            <a:lumOff val="8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A1E618C5-388A-45E0-BEE1-7BFA61C9AC31}">
      <dsp:nvSpPr>
        <dsp:cNvPr id="0" name=""/>
        <dsp:cNvSpPr/>
      </dsp:nvSpPr>
      <dsp:spPr>
        <a:xfrm>
          <a:off x="469344" y="668689"/>
          <a:ext cx="1134716" cy="907773"/>
        </a:xfrm>
        <a:prstGeom prst="roundRect">
          <a:avLst>
            <a:gd name="adj" fmla="val 10000"/>
          </a:avLst>
        </a:prstGeom>
        <a:solidFill>
          <a:schemeClr val="tx2">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自底</a:t>
          </a:r>
          <a:endParaRPr lang="en-US" altLang="zh-CN" sz="1600"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向上</a:t>
          </a:r>
          <a:endParaRPr lang="zh-CN" altLang="en-US" sz="1600" kern="1200" dirty="0">
            <a:latin typeface="微软雅黑" pitchFamily="34" charset="-122"/>
            <a:ea typeface="微软雅黑" pitchFamily="34" charset="-122"/>
          </a:endParaRPr>
        </a:p>
      </dsp:txBody>
      <dsp:txXfrm>
        <a:off x="495932" y="695277"/>
        <a:ext cx="1081540" cy="854597"/>
      </dsp:txXfrm>
    </dsp:sp>
    <dsp:sp modelId="{6E41C611-DC60-449D-B260-211785732B99}">
      <dsp:nvSpPr>
        <dsp:cNvPr id="0" name=""/>
        <dsp:cNvSpPr/>
      </dsp:nvSpPr>
      <dsp:spPr>
        <a:xfrm rot="16200000">
          <a:off x="1862258" y="742406"/>
          <a:ext cx="916896" cy="340415"/>
        </a:xfrm>
        <a:prstGeom prst="leftArrow">
          <a:avLst>
            <a:gd name="adj1" fmla="val 60000"/>
            <a:gd name="adj2" fmla="val 50000"/>
          </a:avLst>
        </a:prstGeom>
        <a:solidFill>
          <a:schemeClr val="tx2">
            <a:lumMod val="40000"/>
            <a:lumOff val="6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948F0938-E937-4884-9CEB-B8AE0F967513}">
      <dsp:nvSpPr>
        <dsp:cNvPr id="0" name=""/>
        <dsp:cNvSpPr/>
      </dsp:nvSpPr>
      <dsp:spPr>
        <a:xfrm>
          <a:off x="1753348" y="278"/>
          <a:ext cx="1134716" cy="907773"/>
        </a:xfrm>
        <a:prstGeom prst="roundRect">
          <a:avLst>
            <a:gd name="adj" fmla="val 10000"/>
          </a:avLst>
        </a:prstGeom>
        <a:solidFill>
          <a:schemeClr val="tx2">
            <a:lumMod val="40000"/>
            <a:lumOff val="6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自顶</a:t>
          </a:r>
          <a:endParaRPr lang="en-US" altLang="zh-CN" sz="1600"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向下</a:t>
          </a:r>
          <a:endParaRPr lang="zh-CN" altLang="en-US" sz="1600" kern="1200" dirty="0">
            <a:latin typeface="微软雅黑" pitchFamily="34" charset="-122"/>
            <a:ea typeface="微软雅黑" pitchFamily="34" charset="-122"/>
          </a:endParaRPr>
        </a:p>
      </dsp:txBody>
      <dsp:txXfrm>
        <a:off x="1779936" y="26866"/>
        <a:ext cx="1081540" cy="854597"/>
      </dsp:txXfrm>
    </dsp:sp>
    <dsp:sp modelId="{7334D634-C939-464B-9233-4C20273340EB}">
      <dsp:nvSpPr>
        <dsp:cNvPr id="0" name=""/>
        <dsp:cNvSpPr/>
      </dsp:nvSpPr>
      <dsp:spPr>
        <a:xfrm rot="19500000">
          <a:off x="2770724" y="1215323"/>
          <a:ext cx="916896" cy="340415"/>
        </a:xfrm>
        <a:prstGeom prst="leftArrow">
          <a:avLst>
            <a:gd name="adj1" fmla="val 60000"/>
            <a:gd name="adj2" fmla="val 50000"/>
          </a:avLst>
        </a:prstGeom>
        <a:solidFill>
          <a:schemeClr val="tx2">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5AC384F7-890F-4555-A835-95CA4F66809D}">
      <dsp:nvSpPr>
        <dsp:cNvPr id="0" name=""/>
        <dsp:cNvSpPr/>
      </dsp:nvSpPr>
      <dsp:spPr>
        <a:xfrm>
          <a:off x="3037352" y="668689"/>
          <a:ext cx="1134716" cy="907773"/>
        </a:xfrm>
        <a:prstGeom prst="roundRect">
          <a:avLst>
            <a:gd name="adj" fmla="val 10000"/>
          </a:avLst>
        </a:prstGeom>
        <a:solidFill>
          <a:schemeClr val="tx2">
            <a:lumMod val="60000"/>
            <a:lumOff val="4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混合</a:t>
          </a:r>
          <a:endParaRPr lang="en-US" altLang="zh-CN" sz="1600"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增量</a:t>
          </a:r>
          <a:endParaRPr lang="zh-CN" altLang="en-US" sz="1600" kern="1200" dirty="0">
            <a:latin typeface="微软雅黑" pitchFamily="34" charset="-122"/>
            <a:ea typeface="微软雅黑" pitchFamily="34" charset="-122"/>
          </a:endParaRPr>
        </a:p>
      </dsp:txBody>
      <dsp:txXfrm>
        <a:off x="3063940" y="695277"/>
        <a:ext cx="1081540" cy="85459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B6EAA-A6FA-41DA-B011-FEE2B1267786}"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BF08B-6CEA-4D0D-B9A5-15394C48CE54}" type="slidenum">
              <a:rPr lang="zh-CN" altLang="en-US" smtClean="0"/>
              <a:t>‹#›</a:t>
            </a:fld>
            <a:endParaRPr lang="zh-CN" altLang="en-US"/>
          </a:p>
        </p:txBody>
      </p:sp>
    </p:spTree>
    <p:extLst>
      <p:ext uri="{BB962C8B-B14F-4D97-AF65-F5344CB8AC3E}">
        <p14:creationId xmlns:p14="http://schemas.microsoft.com/office/powerpoint/2010/main" val="152934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EF2F0F1D-F9F9-4AE2-A6B3-EB19D8948A8F}" type="slidenum">
              <a:rPr lang="zh-CN" altLang="en-US" smtClean="0">
                <a:latin typeface="Arial" charset="0"/>
              </a:rPr>
              <a:pPr eaLnBrk="1" fontAlgn="base" hangingPunct="1">
                <a:spcBef>
                  <a:spcPct val="0"/>
                </a:spcBef>
                <a:spcAft>
                  <a:spcPct val="0"/>
                </a:spcAft>
              </a:pPr>
              <a:t>7</a:t>
            </a:fld>
            <a:endParaRPr lang="en-US" altLang="zh-CN" smtClean="0">
              <a:latin typeface="Arial"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BC5757CA-9768-4629-A094-B7E944D9F998}" type="slidenum">
              <a:rPr lang="zh-CN" altLang="en-US" smtClean="0">
                <a:latin typeface="Arial" charset="0"/>
              </a:rPr>
              <a:pPr eaLnBrk="1" fontAlgn="base" hangingPunct="1">
                <a:spcBef>
                  <a:spcPct val="0"/>
                </a:spcBef>
                <a:spcAft>
                  <a:spcPct val="0"/>
                </a:spcAft>
              </a:pPr>
              <a:t>8</a:t>
            </a:fld>
            <a:endParaRPr lang="en-US" altLang="zh-CN" smtClean="0">
              <a:latin typeface="Arial"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2A54D822-F7C4-4AA5-8636-A426446C39B0}" type="slidenum">
              <a:rPr lang="zh-CN" altLang="en-US" smtClean="0">
                <a:latin typeface="Arial" charset="0"/>
              </a:rPr>
              <a:pPr eaLnBrk="1" fontAlgn="base" hangingPunct="1">
                <a:spcBef>
                  <a:spcPct val="0"/>
                </a:spcBef>
                <a:spcAft>
                  <a:spcPct val="0"/>
                </a:spcAft>
              </a:pPr>
              <a:t>9</a:t>
            </a:fld>
            <a:endParaRPr lang="en-US" altLang="zh-CN" smtClean="0">
              <a:latin typeface="Arial"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D2BD5FC4-470A-4973-94A2-523EF3B2EE25}" type="slidenum">
              <a:rPr lang="zh-CN" altLang="en-US" smtClean="0">
                <a:latin typeface="Calibri" pitchFamily="34" charset="0"/>
              </a:rPr>
              <a:pPr eaLnBrk="1" fontAlgn="base" hangingPunct="1">
                <a:spcBef>
                  <a:spcPct val="0"/>
                </a:spcBef>
                <a:spcAft>
                  <a:spcPct val="0"/>
                </a:spcAft>
              </a:pPr>
              <a:t>10</a:t>
            </a:fld>
            <a:endParaRPr lang="en-US" altLang="zh-CN"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D141C840-6EA9-46E6-ADFA-6C85507DC647}" type="slidenum">
              <a:rPr lang="zh-CN" altLang="en-US" smtClean="0">
                <a:latin typeface="Arial" charset="0"/>
              </a:rPr>
              <a:pPr eaLnBrk="1" fontAlgn="base" hangingPunct="1">
                <a:spcBef>
                  <a:spcPct val="0"/>
                </a:spcBef>
                <a:spcAft>
                  <a:spcPct val="0"/>
                </a:spcAft>
              </a:pPr>
              <a:t>11</a:t>
            </a:fld>
            <a:endParaRPr lang="en-US" altLang="zh-CN" smtClean="0">
              <a:latin typeface="Arial"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B7ECC6D4-1234-4163-8FB2-FCBDA6DE65DE}" type="slidenum">
              <a:rPr lang="zh-CN" altLang="en-US" smtClean="0">
                <a:latin typeface="Arial" charset="0"/>
              </a:rPr>
              <a:pPr eaLnBrk="1" fontAlgn="base" hangingPunct="1">
                <a:spcBef>
                  <a:spcPct val="0"/>
                </a:spcBef>
                <a:spcAft>
                  <a:spcPct val="0"/>
                </a:spcAft>
              </a:pPr>
              <a:t>12</a:t>
            </a:fld>
            <a:endParaRPr lang="en-US" altLang="zh-CN" smtClean="0">
              <a:latin typeface="Arial"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3B6DA731-8534-46B9-8E11-BE0422F25684}" type="slidenum">
              <a:rPr lang="zh-CN" altLang="en-US" smtClean="0">
                <a:latin typeface="Arial" charset="0"/>
              </a:rPr>
              <a:pPr eaLnBrk="1" fontAlgn="base" hangingPunct="1">
                <a:spcBef>
                  <a:spcPct val="0"/>
                </a:spcBef>
                <a:spcAft>
                  <a:spcPct val="0"/>
                </a:spcAft>
              </a:pPr>
              <a:t>13</a:t>
            </a:fld>
            <a:endParaRPr lang="en-US" altLang="zh-CN" smtClean="0">
              <a:latin typeface="Arial"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0"/>
              </a:spcBef>
              <a:spcAft>
                <a:spcPct val="0"/>
              </a:spcAft>
            </a:pPr>
            <a:fld id="{2D7F31F5-5504-4C88-A6A3-859064B29E80}" type="slidenum">
              <a:rPr lang="zh-CN" altLang="en-US" smtClean="0">
                <a:latin typeface="Arial" charset="0"/>
              </a:rPr>
              <a:pPr eaLnBrk="1" fontAlgn="base" hangingPunct="1">
                <a:spcBef>
                  <a:spcPct val="0"/>
                </a:spcBef>
                <a:spcAft>
                  <a:spcPct val="0"/>
                </a:spcAft>
              </a:pPr>
              <a:t>14</a:t>
            </a:fld>
            <a:endParaRPr lang="en-US" altLang="zh-CN" smtClean="0">
              <a:latin typeface="Arial"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集成测试</a:t>
            </a:r>
            <a:endParaRPr lang="zh-CN" altLang="en-US" dirty="0"/>
          </a:p>
        </p:txBody>
      </p:sp>
    </p:spTree>
    <p:extLst>
      <p:ext uri="{BB962C8B-B14F-4D97-AF65-F5344CB8AC3E}">
        <p14:creationId xmlns:p14="http://schemas.microsoft.com/office/powerpoint/2010/main" val="163486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84213" y="260350"/>
            <a:ext cx="6226175" cy="566738"/>
          </a:xfrm>
        </p:spPr>
        <p:txBody>
          <a:bodyPr>
            <a:normAutofit fontScale="90000"/>
          </a:bodyPr>
          <a:lstStyle/>
          <a:p>
            <a:pPr>
              <a:defRPr/>
            </a:pPr>
            <a:r>
              <a:rPr lang="zh-CN" altLang="en-US" dirty="0"/>
              <a:t>自顶向下集成</a:t>
            </a:r>
            <a:endParaRPr dirty="0" smtClean="0"/>
          </a:p>
        </p:txBody>
      </p:sp>
      <p:sp>
        <p:nvSpPr>
          <p:cNvPr id="15363" name="内容占位符 2"/>
          <p:cNvSpPr>
            <a:spLocks noGrp="1"/>
          </p:cNvSpPr>
          <p:nvPr>
            <p:ph idx="1"/>
          </p:nvPr>
        </p:nvSpPr>
        <p:spPr>
          <a:xfrm>
            <a:off x="395536" y="1055710"/>
            <a:ext cx="8229600" cy="4525963"/>
          </a:xfrm>
        </p:spPr>
        <p:txBody>
          <a:bodyPr/>
          <a:lstStyle/>
          <a:p>
            <a:pPr eaLnBrk="1" hangingPunct="1"/>
            <a:r>
              <a:rPr lang="zh-CN" altLang="en-US" dirty="0" smtClean="0"/>
              <a:t>主控模块：即关键模块。</a:t>
            </a:r>
            <a:endParaRPr lang="en-US" altLang="zh-CN" dirty="0" smtClean="0"/>
          </a:p>
          <a:p>
            <a:pPr eaLnBrk="1" hangingPunct="1"/>
            <a:r>
              <a:rPr lang="zh-CN" altLang="en-US" dirty="0" smtClean="0"/>
              <a:t>主控模块特征</a:t>
            </a:r>
            <a:r>
              <a:rPr lang="zh-CN" altLang="en-US" dirty="0" smtClean="0">
                <a:sym typeface="Wingdings" pitchFamily="2" charset="2"/>
              </a:rPr>
              <a:t>：（至少具备其一）</a:t>
            </a:r>
            <a:endParaRPr lang="en-US" altLang="zh-CN" dirty="0" smtClean="0">
              <a:sym typeface="Wingdings" pitchFamily="2" charset="2"/>
            </a:endParaRPr>
          </a:p>
          <a:p>
            <a:pPr lvl="1" eaLnBrk="1" hangingPunct="1"/>
            <a:r>
              <a:rPr lang="zh-CN" altLang="en-US" dirty="0" smtClean="0">
                <a:sym typeface="Wingdings" pitchFamily="2" charset="2"/>
              </a:rPr>
              <a:t>满足某些软件的主要需求。</a:t>
            </a:r>
            <a:endParaRPr lang="en-US" altLang="zh-CN" dirty="0" smtClean="0">
              <a:sym typeface="Wingdings" pitchFamily="2" charset="2"/>
            </a:endParaRPr>
          </a:p>
          <a:p>
            <a:pPr lvl="1" eaLnBrk="1" hangingPunct="1"/>
            <a:r>
              <a:rPr lang="zh-CN" altLang="en-US" dirty="0" smtClean="0">
                <a:sym typeface="Wingdings" pitchFamily="2" charset="2"/>
              </a:rPr>
              <a:t>在程序的模块结构中位于较高层次（高层控制模块）。</a:t>
            </a:r>
            <a:endParaRPr lang="en-US" altLang="zh-CN" dirty="0" smtClean="0">
              <a:sym typeface="Wingdings" pitchFamily="2" charset="2"/>
            </a:endParaRPr>
          </a:p>
          <a:p>
            <a:pPr lvl="1" eaLnBrk="1" hangingPunct="1"/>
            <a:r>
              <a:rPr lang="zh-CN" altLang="en-US" dirty="0" smtClean="0">
                <a:sym typeface="Wingdings" pitchFamily="2" charset="2"/>
              </a:rPr>
              <a:t>较复杂、较易发生错误。</a:t>
            </a:r>
            <a:endParaRPr lang="en-US" altLang="zh-CN" dirty="0" smtClean="0">
              <a:sym typeface="Wingdings" pitchFamily="2" charset="2"/>
            </a:endParaRPr>
          </a:p>
          <a:p>
            <a:pPr lvl="1" eaLnBrk="1" hangingPunct="1"/>
            <a:r>
              <a:rPr lang="zh-CN" altLang="en-US" dirty="0" smtClean="0">
                <a:sym typeface="Wingdings" pitchFamily="2" charset="2"/>
              </a:rPr>
              <a:t>有明确定义的性能要求。</a:t>
            </a:r>
            <a:endParaRPr lang="en-US" altLang="zh-CN" dirty="0" smtClean="0">
              <a:sym typeface="Wingdings" pitchFamily="2" charset="2"/>
            </a:endParaRPr>
          </a:p>
          <a:p>
            <a:pPr eaLnBrk="1" hangingPunct="1"/>
            <a:endParaRPr lang="en-US" altLang="zh-CN" dirty="0" smtClean="0">
              <a:sym typeface="Wingdings" pitchFamily="2" charset="2"/>
            </a:endParaRPr>
          </a:p>
        </p:txBody>
      </p:sp>
    </p:spTree>
    <p:extLst>
      <p:ext uri="{BB962C8B-B14F-4D97-AF65-F5344CB8AC3E}">
        <p14:creationId xmlns:p14="http://schemas.microsoft.com/office/powerpoint/2010/main" val="1404224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260350"/>
            <a:ext cx="6226175" cy="566738"/>
          </a:xfrm>
        </p:spPr>
        <p:txBody>
          <a:bodyPr>
            <a:normAutofit fontScale="90000"/>
          </a:bodyPr>
          <a:lstStyle/>
          <a:p>
            <a:pPr>
              <a:defRPr/>
            </a:pPr>
            <a:r>
              <a:rPr lang="zh-CN" altLang="en-US" dirty="0" smtClean="0"/>
              <a:t>自顶向下集成</a:t>
            </a:r>
            <a:endParaRPr dirty="0" smtClean="0"/>
          </a:p>
        </p:txBody>
      </p:sp>
      <p:sp>
        <p:nvSpPr>
          <p:cNvPr id="173059" name="Rectangle 3"/>
          <p:cNvSpPr>
            <a:spLocks noGrp="1" noChangeArrowheads="1"/>
          </p:cNvSpPr>
          <p:nvPr>
            <p:ph idx="1"/>
          </p:nvPr>
        </p:nvSpPr>
        <p:spPr>
          <a:xfrm>
            <a:off x="467544" y="1052736"/>
            <a:ext cx="8229600" cy="5328592"/>
          </a:xfrm>
        </p:spPr>
        <p:txBody>
          <a:bodyPr>
            <a:normAutofit lnSpcReduction="10000"/>
          </a:bodyPr>
          <a:lstStyle/>
          <a:p>
            <a:pPr eaLnBrk="1" hangingPunct="1"/>
            <a:r>
              <a:rPr lang="zh-CN" altLang="en-US" dirty="0" smtClean="0"/>
              <a:t>自顶向下集成测试过程：</a:t>
            </a:r>
            <a:endParaRPr lang="en-US" altLang="zh-CN" dirty="0" smtClean="0"/>
          </a:p>
          <a:p>
            <a:pPr lvl="1" eaLnBrk="1" hangingPunct="1">
              <a:buFont typeface="Wingdings" panose="05000000000000000000" pitchFamily="2" charset="2"/>
              <a:buChar char="Ø"/>
            </a:pPr>
            <a:r>
              <a:rPr lang="zh-CN" altLang="en-US" sz="2600" dirty="0" smtClean="0"/>
              <a:t>主控模块作为测试驱动器。</a:t>
            </a:r>
          </a:p>
          <a:p>
            <a:pPr lvl="1" eaLnBrk="1" hangingPunct="1">
              <a:buFont typeface="Wingdings" panose="05000000000000000000" pitchFamily="2" charset="2"/>
              <a:buChar char="Ø"/>
            </a:pPr>
            <a:r>
              <a:rPr lang="zh-CN" altLang="en-US" sz="2600" dirty="0" smtClean="0"/>
              <a:t>根据集成方式，下层的桩模块一次一次地被替换为真正的模块。</a:t>
            </a:r>
            <a:endParaRPr lang="en-US" altLang="zh-CN" sz="2600" dirty="0" smtClean="0"/>
          </a:p>
          <a:p>
            <a:pPr lvl="1" eaLnBrk="1" hangingPunct="1">
              <a:buFont typeface="Wingdings" panose="05000000000000000000" pitchFamily="2" charset="2"/>
              <a:buChar char="Ø"/>
            </a:pPr>
            <a:r>
              <a:rPr lang="zh-CN" altLang="en-US" sz="2600" dirty="0" smtClean="0"/>
              <a:t>在每个模块被集成时，都必须进行单元测试。</a:t>
            </a:r>
          </a:p>
          <a:p>
            <a:pPr eaLnBrk="1" hangingPunct="1"/>
            <a:r>
              <a:rPr lang="zh-CN" altLang="en-US" dirty="0" smtClean="0"/>
              <a:t>自顶向下集成测试方式</a:t>
            </a:r>
            <a:endParaRPr lang="en-US" altLang="zh-CN" dirty="0" smtClean="0"/>
          </a:p>
          <a:p>
            <a:pPr lvl="1" eaLnBrk="1" hangingPunct="1"/>
            <a:r>
              <a:rPr lang="zh-CN" altLang="en-US" dirty="0" smtClean="0"/>
              <a:t>深度优先方式的集成</a:t>
            </a:r>
          </a:p>
          <a:p>
            <a:pPr lvl="2" eaLnBrk="1" hangingPunct="1"/>
            <a:r>
              <a:rPr lang="zh-CN" altLang="en-US" dirty="0" smtClean="0"/>
              <a:t>首先集成在结构中的一个主控路径下的所有模块。</a:t>
            </a:r>
            <a:endParaRPr lang="en-US" altLang="zh-CN" dirty="0" smtClean="0"/>
          </a:p>
          <a:p>
            <a:pPr lvl="2" eaLnBrk="1" hangingPunct="1"/>
            <a:r>
              <a:rPr lang="zh-CN" altLang="en-US" dirty="0" smtClean="0"/>
              <a:t>主控路径的选择是任意的。 </a:t>
            </a:r>
          </a:p>
          <a:p>
            <a:pPr lvl="1" eaLnBrk="1" hangingPunct="1"/>
            <a:r>
              <a:rPr lang="zh-CN" altLang="en-US" dirty="0" smtClean="0"/>
              <a:t>广度优先方式的集成</a:t>
            </a:r>
          </a:p>
          <a:p>
            <a:pPr lvl="2" eaLnBrk="1" hangingPunct="1"/>
            <a:r>
              <a:rPr lang="zh-CN" altLang="en-US" dirty="0" smtClean="0"/>
              <a:t>首先沿着水平方向，把每一层中所有直接隶属于上一层的模块集成起来，直到底层。</a:t>
            </a:r>
          </a:p>
        </p:txBody>
      </p:sp>
    </p:spTree>
    <p:extLst>
      <p:ext uri="{BB962C8B-B14F-4D97-AF65-F5344CB8AC3E}">
        <p14:creationId xmlns:p14="http://schemas.microsoft.com/office/powerpoint/2010/main" val="3455982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wipe(left)">
                                      <p:cBhvr>
                                        <p:cTn id="7" dur="500"/>
                                        <p:tgtEl>
                                          <p:spTgt spid="1730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3059">
                                            <p:txEl>
                                              <p:pRg st="1" end="1"/>
                                            </p:txEl>
                                          </p:spTgt>
                                        </p:tgtEl>
                                        <p:attrNameLst>
                                          <p:attrName>style.visibility</p:attrName>
                                        </p:attrNameLst>
                                      </p:cBhvr>
                                      <p:to>
                                        <p:strVal val="visible"/>
                                      </p:to>
                                    </p:set>
                                    <p:animEffect transition="in" filter="wipe(left)">
                                      <p:cBhvr>
                                        <p:cTn id="10" dur="500"/>
                                        <p:tgtEl>
                                          <p:spTgt spid="1730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animEffect transition="in" filter="wipe(left)">
                                      <p:cBhvr>
                                        <p:cTn id="13" dur="500"/>
                                        <p:tgtEl>
                                          <p:spTgt spid="17305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3059">
                                            <p:txEl>
                                              <p:pRg st="3" end="3"/>
                                            </p:txEl>
                                          </p:spTgt>
                                        </p:tgtEl>
                                        <p:attrNameLst>
                                          <p:attrName>style.visibility</p:attrName>
                                        </p:attrNameLst>
                                      </p:cBhvr>
                                      <p:to>
                                        <p:strVal val="visible"/>
                                      </p:to>
                                    </p:set>
                                    <p:animEffect transition="in" filter="wipe(left)">
                                      <p:cBhvr>
                                        <p:cTn id="16" dur="500"/>
                                        <p:tgtEl>
                                          <p:spTgt spid="1730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3059">
                                            <p:txEl>
                                              <p:pRg st="4" end="4"/>
                                            </p:txEl>
                                          </p:spTgt>
                                        </p:tgtEl>
                                        <p:attrNameLst>
                                          <p:attrName>style.visibility</p:attrName>
                                        </p:attrNameLst>
                                      </p:cBhvr>
                                      <p:to>
                                        <p:strVal val="visible"/>
                                      </p:to>
                                    </p:set>
                                    <p:animEffect transition="in" filter="wipe(left)">
                                      <p:cBhvr>
                                        <p:cTn id="21" dur="500"/>
                                        <p:tgtEl>
                                          <p:spTgt spid="1730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3059">
                                            <p:txEl>
                                              <p:pRg st="5" end="5"/>
                                            </p:txEl>
                                          </p:spTgt>
                                        </p:tgtEl>
                                        <p:attrNameLst>
                                          <p:attrName>style.visibility</p:attrName>
                                        </p:attrNameLst>
                                      </p:cBhvr>
                                      <p:to>
                                        <p:strVal val="visible"/>
                                      </p:to>
                                    </p:set>
                                    <p:animEffect transition="in" filter="wipe(left)">
                                      <p:cBhvr>
                                        <p:cTn id="24" dur="500"/>
                                        <p:tgtEl>
                                          <p:spTgt spid="1730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animEffect transition="in" filter="wipe(left)">
                                      <p:cBhvr>
                                        <p:cTn id="27" dur="500"/>
                                        <p:tgtEl>
                                          <p:spTgt spid="173059">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3059">
                                            <p:txEl>
                                              <p:pRg st="7" end="7"/>
                                            </p:txEl>
                                          </p:spTgt>
                                        </p:tgtEl>
                                        <p:attrNameLst>
                                          <p:attrName>style.visibility</p:attrName>
                                        </p:attrNameLst>
                                      </p:cBhvr>
                                      <p:to>
                                        <p:strVal val="visible"/>
                                      </p:to>
                                    </p:set>
                                    <p:animEffect transition="in" filter="wipe(left)">
                                      <p:cBhvr>
                                        <p:cTn id="30" dur="500"/>
                                        <p:tgtEl>
                                          <p:spTgt spid="173059">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73059">
                                            <p:txEl>
                                              <p:pRg st="8" end="8"/>
                                            </p:txEl>
                                          </p:spTgt>
                                        </p:tgtEl>
                                        <p:attrNameLst>
                                          <p:attrName>style.visibility</p:attrName>
                                        </p:attrNameLst>
                                      </p:cBhvr>
                                      <p:to>
                                        <p:strVal val="visible"/>
                                      </p:to>
                                    </p:set>
                                    <p:animEffect transition="in" filter="wipe(left)">
                                      <p:cBhvr>
                                        <p:cTn id="33" dur="500"/>
                                        <p:tgtEl>
                                          <p:spTgt spid="173059">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3059">
                                            <p:txEl>
                                              <p:pRg st="9" end="9"/>
                                            </p:txEl>
                                          </p:spTgt>
                                        </p:tgtEl>
                                        <p:attrNameLst>
                                          <p:attrName>style.visibility</p:attrName>
                                        </p:attrNameLst>
                                      </p:cBhvr>
                                      <p:to>
                                        <p:strVal val="visible"/>
                                      </p:to>
                                    </p:set>
                                    <p:animEffect transition="in" filter="wipe(left)">
                                      <p:cBhvr>
                                        <p:cTn id="36" dur="500"/>
                                        <p:tgtEl>
                                          <p:spTgt spid="173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400050" y="1033463"/>
            <a:ext cx="3581400" cy="2438400"/>
            <a:chOff x="240" y="768"/>
            <a:chExt cx="1872" cy="1536"/>
          </a:xfrm>
        </p:grpSpPr>
        <p:grpSp>
          <p:nvGrpSpPr>
            <p:cNvPr id="17454" name="Group 6"/>
            <p:cNvGrpSpPr>
              <a:grpSpLocks/>
            </p:cNvGrpSpPr>
            <p:nvPr/>
          </p:nvGrpSpPr>
          <p:grpSpPr bwMode="auto">
            <a:xfrm>
              <a:off x="384" y="864"/>
              <a:ext cx="1558" cy="1264"/>
              <a:chOff x="432" y="912"/>
              <a:chExt cx="1558" cy="1168"/>
            </a:xfrm>
          </p:grpSpPr>
          <p:sp>
            <p:nvSpPr>
              <p:cNvPr id="17456" name="Text Box 7"/>
              <p:cNvSpPr txBox="1">
                <a:spLocks noChangeArrowheads="1"/>
              </p:cNvSpPr>
              <p:nvPr/>
            </p:nvSpPr>
            <p:spPr bwMode="auto">
              <a:xfrm>
                <a:off x="1077" y="912"/>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a:p>
                <a:pPr eaLnBrk="1" hangingPunct="1"/>
                <a:endParaRPr lang="en-US" altLang="zh-CN" sz="2000"/>
              </a:p>
            </p:txBody>
          </p:sp>
          <p:sp>
            <p:nvSpPr>
              <p:cNvPr id="17457" name="Text Box 8"/>
              <p:cNvSpPr txBox="1">
                <a:spLocks noChangeArrowheads="1"/>
              </p:cNvSpPr>
              <p:nvPr/>
            </p:nvSpPr>
            <p:spPr bwMode="auto">
              <a:xfrm>
                <a:off x="432"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a:p>
                <a:pPr eaLnBrk="1" hangingPunct="1"/>
                <a:endParaRPr lang="en-US" altLang="zh-CN" sz="2000"/>
              </a:p>
            </p:txBody>
          </p:sp>
          <p:sp>
            <p:nvSpPr>
              <p:cNvPr id="17458" name="Text Box 9"/>
              <p:cNvSpPr txBox="1">
                <a:spLocks noChangeArrowheads="1"/>
              </p:cNvSpPr>
              <p:nvPr/>
            </p:nvSpPr>
            <p:spPr bwMode="auto">
              <a:xfrm>
                <a:off x="1077"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a:p>
                <a:pPr eaLnBrk="1" hangingPunct="1"/>
                <a:endParaRPr lang="en-US" altLang="zh-CN" sz="2000"/>
              </a:p>
            </p:txBody>
          </p:sp>
          <p:sp>
            <p:nvSpPr>
              <p:cNvPr id="17459" name="Text Box 10"/>
              <p:cNvSpPr txBox="1">
                <a:spLocks noChangeArrowheads="1"/>
              </p:cNvSpPr>
              <p:nvPr/>
            </p:nvSpPr>
            <p:spPr bwMode="auto">
              <a:xfrm>
                <a:off x="1723" y="1339"/>
                <a:ext cx="267"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a:t>
                </a:r>
              </a:p>
              <a:p>
                <a:pPr eaLnBrk="1" hangingPunct="1"/>
                <a:endParaRPr lang="en-US" altLang="zh-CN" sz="2000"/>
              </a:p>
            </p:txBody>
          </p:sp>
          <p:sp>
            <p:nvSpPr>
              <p:cNvPr id="17460" name="Text Box 11"/>
              <p:cNvSpPr txBox="1">
                <a:spLocks noChangeArrowheads="1"/>
              </p:cNvSpPr>
              <p:nvPr/>
            </p:nvSpPr>
            <p:spPr bwMode="auto">
              <a:xfrm>
                <a:off x="432"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endParaRPr lang="en-US" altLang="zh-CN" sz="2000"/>
              </a:p>
              <a:p>
                <a:pPr eaLnBrk="1" hangingPunct="1"/>
                <a:endParaRPr lang="en-US" altLang="zh-CN" sz="2000"/>
              </a:p>
            </p:txBody>
          </p:sp>
          <p:sp>
            <p:nvSpPr>
              <p:cNvPr id="17461" name="Text Box 12"/>
              <p:cNvSpPr txBox="1">
                <a:spLocks noChangeArrowheads="1"/>
              </p:cNvSpPr>
              <p:nvPr/>
            </p:nvSpPr>
            <p:spPr bwMode="auto">
              <a:xfrm>
                <a:off x="1728"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endParaRPr lang="en-US" altLang="zh-CN" sz="2000"/>
              </a:p>
              <a:p>
                <a:pPr eaLnBrk="1" hangingPunct="1"/>
                <a:endParaRPr lang="en-US" altLang="zh-CN" sz="2000"/>
              </a:p>
            </p:txBody>
          </p:sp>
          <p:sp>
            <p:nvSpPr>
              <p:cNvPr id="23598" name="Line 13"/>
              <p:cNvSpPr>
                <a:spLocks noChangeShapeType="1"/>
              </p:cNvSpPr>
              <p:nvPr/>
            </p:nvSpPr>
            <p:spPr bwMode="auto">
              <a:xfrm flipH="1">
                <a:off x="561" y="1168"/>
                <a:ext cx="516"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99" name="Line 14"/>
              <p:cNvSpPr>
                <a:spLocks noChangeShapeType="1"/>
              </p:cNvSpPr>
              <p:nvPr/>
            </p:nvSpPr>
            <p:spPr bwMode="auto">
              <a:xfrm>
                <a:off x="1335" y="1168"/>
                <a:ext cx="517"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600" name="Line 15"/>
              <p:cNvSpPr>
                <a:spLocks noChangeShapeType="1"/>
              </p:cNvSpPr>
              <p:nvPr/>
            </p:nvSpPr>
            <p:spPr bwMode="auto">
              <a:xfrm>
                <a:off x="1206" y="1168"/>
                <a:ext cx="0"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601" name="Line 16"/>
              <p:cNvSpPr>
                <a:spLocks noChangeShapeType="1"/>
              </p:cNvSpPr>
              <p:nvPr/>
            </p:nvSpPr>
            <p:spPr bwMode="auto">
              <a:xfrm>
                <a:off x="529" y="1584"/>
                <a:ext cx="0" cy="240"/>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3602" name="Line 17"/>
              <p:cNvSpPr>
                <a:spLocks noChangeShapeType="1"/>
              </p:cNvSpPr>
              <p:nvPr/>
            </p:nvSpPr>
            <p:spPr bwMode="auto">
              <a:xfrm>
                <a:off x="1872" y="1584"/>
                <a:ext cx="0" cy="240"/>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sp>
          <p:nvSpPr>
            <p:cNvPr id="17455" name="Rectangle 18"/>
            <p:cNvSpPr>
              <a:spLocks noChangeArrowheads="1"/>
            </p:cNvSpPr>
            <p:nvPr/>
          </p:nvSpPr>
          <p:spPr bwMode="auto">
            <a:xfrm>
              <a:off x="240" y="768"/>
              <a:ext cx="1872" cy="1536"/>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p>
          </p:txBody>
        </p:sp>
      </p:grpSp>
      <p:grpSp>
        <p:nvGrpSpPr>
          <p:cNvPr id="4" name="Group 19"/>
          <p:cNvGrpSpPr>
            <a:grpSpLocks/>
          </p:cNvGrpSpPr>
          <p:nvPr/>
        </p:nvGrpSpPr>
        <p:grpSpPr bwMode="auto">
          <a:xfrm>
            <a:off x="5243513" y="1146175"/>
            <a:ext cx="3581400" cy="1447800"/>
            <a:chOff x="2928" y="960"/>
            <a:chExt cx="2304" cy="912"/>
          </a:xfrm>
        </p:grpSpPr>
        <p:sp>
          <p:nvSpPr>
            <p:cNvPr id="17447" name="Text Box 20"/>
            <p:cNvSpPr txBox="1">
              <a:spLocks noChangeArrowheads="1"/>
            </p:cNvSpPr>
            <p:nvPr/>
          </p:nvSpPr>
          <p:spPr bwMode="auto">
            <a:xfrm>
              <a:off x="3927" y="960"/>
              <a:ext cx="339" cy="280"/>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a:p>
              <a:pPr eaLnBrk="1" hangingPunct="1"/>
              <a:endParaRPr lang="en-US" altLang="zh-CN" sz="2000" b="1"/>
            </a:p>
          </p:txBody>
        </p:sp>
        <p:sp>
          <p:nvSpPr>
            <p:cNvPr id="17448" name="Text Box 21"/>
            <p:cNvSpPr txBox="1">
              <a:spLocks noChangeArrowheads="1"/>
            </p:cNvSpPr>
            <p:nvPr/>
          </p:nvSpPr>
          <p:spPr bwMode="auto">
            <a:xfrm>
              <a:off x="2928" y="1590"/>
              <a:ext cx="385" cy="282"/>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S1</a:t>
              </a:r>
            </a:p>
            <a:p>
              <a:pPr eaLnBrk="1" hangingPunct="1"/>
              <a:endParaRPr lang="en-US" altLang="zh-CN" sz="2000" b="1"/>
            </a:p>
          </p:txBody>
        </p:sp>
        <p:sp>
          <p:nvSpPr>
            <p:cNvPr id="17449" name="Text Box 22"/>
            <p:cNvSpPr txBox="1">
              <a:spLocks noChangeArrowheads="1"/>
            </p:cNvSpPr>
            <p:nvPr/>
          </p:nvSpPr>
          <p:spPr bwMode="auto">
            <a:xfrm>
              <a:off x="3927" y="1590"/>
              <a:ext cx="383" cy="282"/>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S2</a:t>
              </a:r>
            </a:p>
            <a:p>
              <a:pPr eaLnBrk="1" hangingPunct="1"/>
              <a:endParaRPr lang="en-US" altLang="zh-CN" sz="2000" b="1"/>
            </a:p>
          </p:txBody>
        </p:sp>
        <p:sp>
          <p:nvSpPr>
            <p:cNvPr id="17450" name="Text Box 23"/>
            <p:cNvSpPr txBox="1">
              <a:spLocks noChangeArrowheads="1"/>
            </p:cNvSpPr>
            <p:nvPr/>
          </p:nvSpPr>
          <p:spPr bwMode="auto">
            <a:xfrm>
              <a:off x="4849" y="1590"/>
              <a:ext cx="383" cy="282"/>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S3</a:t>
              </a:r>
            </a:p>
          </p:txBody>
        </p:sp>
        <p:sp>
          <p:nvSpPr>
            <p:cNvPr id="23587" name="Line 24"/>
            <p:cNvSpPr>
              <a:spLocks noChangeShapeType="1"/>
            </p:cNvSpPr>
            <p:nvPr/>
          </p:nvSpPr>
          <p:spPr bwMode="auto">
            <a:xfrm flipH="1">
              <a:off x="3159" y="1216"/>
              <a:ext cx="768" cy="37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88" name="Line 25"/>
            <p:cNvSpPr>
              <a:spLocks noChangeShapeType="1"/>
            </p:cNvSpPr>
            <p:nvPr/>
          </p:nvSpPr>
          <p:spPr bwMode="auto">
            <a:xfrm>
              <a:off x="4244" y="1244"/>
              <a:ext cx="758" cy="346"/>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89" name="Line 26"/>
            <p:cNvSpPr>
              <a:spLocks noChangeShapeType="1"/>
            </p:cNvSpPr>
            <p:nvPr/>
          </p:nvSpPr>
          <p:spPr bwMode="auto">
            <a:xfrm>
              <a:off x="4080" y="1248"/>
              <a:ext cx="0" cy="336"/>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grpSp>
        <p:nvGrpSpPr>
          <p:cNvPr id="5" name="Group 55"/>
          <p:cNvGrpSpPr>
            <a:grpSpLocks/>
          </p:cNvGrpSpPr>
          <p:nvPr/>
        </p:nvGrpSpPr>
        <p:grpSpPr bwMode="auto">
          <a:xfrm>
            <a:off x="5429250" y="3700463"/>
            <a:ext cx="3429000" cy="2057400"/>
            <a:chOff x="3216" y="2544"/>
            <a:chExt cx="2304" cy="1296"/>
          </a:xfrm>
        </p:grpSpPr>
        <p:sp>
          <p:nvSpPr>
            <p:cNvPr id="17438" name="Text Box 28"/>
            <p:cNvSpPr txBox="1">
              <a:spLocks noChangeArrowheads="1"/>
            </p:cNvSpPr>
            <p:nvPr/>
          </p:nvSpPr>
          <p:spPr bwMode="auto">
            <a:xfrm>
              <a:off x="4215" y="2544"/>
              <a:ext cx="339" cy="228"/>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p:txBody>
        </p:sp>
        <p:sp>
          <p:nvSpPr>
            <p:cNvPr id="17439" name="Text Box 29"/>
            <p:cNvSpPr txBox="1">
              <a:spLocks noChangeArrowheads="1"/>
            </p:cNvSpPr>
            <p:nvPr/>
          </p:nvSpPr>
          <p:spPr bwMode="auto">
            <a:xfrm>
              <a:off x="3216" y="3057"/>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p:txBody>
        </p:sp>
        <p:sp>
          <p:nvSpPr>
            <p:cNvPr id="17440" name="Text Box 30"/>
            <p:cNvSpPr txBox="1">
              <a:spLocks noChangeArrowheads="1"/>
            </p:cNvSpPr>
            <p:nvPr/>
          </p:nvSpPr>
          <p:spPr bwMode="auto">
            <a:xfrm>
              <a:off x="4215"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S2</a:t>
              </a:r>
            </a:p>
            <a:p>
              <a:pPr eaLnBrk="1" hangingPunct="1"/>
              <a:endParaRPr lang="en-US" altLang="zh-CN" sz="2000" b="1"/>
            </a:p>
          </p:txBody>
        </p:sp>
        <p:sp>
          <p:nvSpPr>
            <p:cNvPr id="17441" name="Text Box 31"/>
            <p:cNvSpPr txBox="1">
              <a:spLocks noChangeArrowheads="1"/>
            </p:cNvSpPr>
            <p:nvPr/>
          </p:nvSpPr>
          <p:spPr bwMode="auto">
            <a:xfrm>
              <a:off x="5137"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S3</a:t>
              </a:r>
            </a:p>
          </p:txBody>
        </p:sp>
        <p:sp>
          <p:nvSpPr>
            <p:cNvPr id="23578" name="Line 32"/>
            <p:cNvSpPr>
              <a:spLocks noChangeShapeType="1"/>
            </p:cNvSpPr>
            <p:nvPr/>
          </p:nvSpPr>
          <p:spPr bwMode="auto">
            <a:xfrm flipH="1">
              <a:off x="3447" y="2753"/>
              <a:ext cx="768" cy="30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79" name="Line 33"/>
            <p:cNvSpPr>
              <a:spLocks noChangeShapeType="1"/>
            </p:cNvSpPr>
            <p:nvPr/>
          </p:nvSpPr>
          <p:spPr bwMode="auto">
            <a:xfrm>
              <a:off x="4532" y="2775"/>
              <a:ext cx="756" cy="282"/>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80" name="Line 34"/>
            <p:cNvSpPr>
              <a:spLocks noChangeShapeType="1"/>
            </p:cNvSpPr>
            <p:nvPr/>
          </p:nvSpPr>
          <p:spPr bwMode="auto">
            <a:xfrm>
              <a:off x="4368" y="2779"/>
              <a:ext cx="0" cy="272"/>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17445" name="Text Box 35"/>
            <p:cNvSpPr txBox="1">
              <a:spLocks noChangeArrowheads="1"/>
            </p:cNvSpPr>
            <p:nvPr/>
          </p:nvSpPr>
          <p:spPr bwMode="auto">
            <a:xfrm>
              <a:off x="3216" y="3611"/>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p:txBody>
        </p:sp>
        <p:sp>
          <p:nvSpPr>
            <p:cNvPr id="23582" name="Line 37"/>
            <p:cNvSpPr>
              <a:spLocks noChangeShapeType="1"/>
            </p:cNvSpPr>
            <p:nvPr/>
          </p:nvSpPr>
          <p:spPr bwMode="auto">
            <a:xfrm>
              <a:off x="3408" y="3286"/>
              <a:ext cx="0" cy="325"/>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grpSp>
        <p:nvGrpSpPr>
          <p:cNvPr id="6" name="Group 56"/>
          <p:cNvGrpSpPr>
            <a:grpSpLocks/>
          </p:cNvGrpSpPr>
          <p:nvPr/>
        </p:nvGrpSpPr>
        <p:grpSpPr bwMode="auto">
          <a:xfrm>
            <a:off x="400050" y="4157663"/>
            <a:ext cx="3657600" cy="2057400"/>
            <a:chOff x="192" y="2544"/>
            <a:chExt cx="2304" cy="1296"/>
          </a:xfrm>
        </p:grpSpPr>
        <p:sp>
          <p:nvSpPr>
            <p:cNvPr id="17429" name="Text Box 40"/>
            <p:cNvSpPr txBox="1">
              <a:spLocks noChangeArrowheads="1"/>
            </p:cNvSpPr>
            <p:nvPr/>
          </p:nvSpPr>
          <p:spPr bwMode="auto">
            <a:xfrm>
              <a:off x="1191" y="2544"/>
              <a:ext cx="339" cy="228"/>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p:txBody>
        </p:sp>
        <p:sp>
          <p:nvSpPr>
            <p:cNvPr id="17430" name="Text Box 41"/>
            <p:cNvSpPr txBox="1">
              <a:spLocks noChangeArrowheads="1"/>
            </p:cNvSpPr>
            <p:nvPr/>
          </p:nvSpPr>
          <p:spPr bwMode="auto">
            <a:xfrm>
              <a:off x="192" y="3057"/>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p:txBody>
        </p:sp>
        <p:sp>
          <p:nvSpPr>
            <p:cNvPr id="17431" name="Text Box 42"/>
            <p:cNvSpPr txBox="1">
              <a:spLocks noChangeArrowheads="1"/>
            </p:cNvSpPr>
            <p:nvPr/>
          </p:nvSpPr>
          <p:spPr bwMode="auto">
            <a:xfrm>
              <a:off x="1191"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a:p>
              <a:pPr eaLnBrk="1" hangingPunct="1"/>
              <a:endParaRPr lang="en-US" altLang="zh-CN" sz="2000" b="1"/>
            </a:p>
          </p:txBody>
        </p:sp>
        <p:sp>
          <p:nvSpPr>
            <p:cNvPr id="17432" name="Text Box 43"/>
            <p:cNvSpPr txBox="1">
              <a:spLocks noChangeArrowheads="1"/>
            </p:cNvSpPr>
            <p:nvPr/>
          </p:nvSpPr>
          <p:spPr bwMode="auto">
            <a:xfrm>
              <a:off x="2113"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S3</a:t>
              </a:r>
            </a:p>
          </p:txBody>
        </p:sp>
        <p:sp>
          <p:nvSpPr>
            <p:cNvPr id="23569" name="Line 44"/>
            <p:cNvSpPr>
              <a:spLocks noChangeShapeType="1"/>
            </p:cNvSpPr>
            <p:nvPr/>
          </p:nvSpPr>
          <p:spPr bwMode="auto">
            <a:xfrm flipH="1">
              <a:off x="423" y="2753"/>
              <a:ext cx="768" cy="30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70" name="Line 45"/>
            <p:cNvSpPr>
              <a:spLocks noChangeShapeType="1"/>
            </p:cNvSpPr>
            <p:nvPr/>
          </p:nvSpPr>
          <p:spPr bwMode="auto">
            <a:xfrm>
              <a:off x="1508" y="2775"/>
              <a:ext cx="758" cy="282"/>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571" name="Line 46"/>
            <p:cNvSpPr>
              <a:spLocks noChangeShapeType="1"/>
            </p:cNvSpPr>
            <p:nvPr/>
          </p:nvSpPr>
          <p:spPr bwMode="auto">
            <a:xfrm>
              <a:off x="1344" y="2784"/>
              <a:ext cx="0" cy="272"/>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17436" name="Text Box 47"/>
            <p:cNvSpPr txBox="1">
              <a:spLocks noChangeArrowheads="1"/>
            </p:cNvSpPr>
            <p:nvPr/>
          </p:nvSpPr>
          <p:spPr bwMode="auto">
            <a:xfrm>
              <a:off x="192" y="3611"/>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a:p>
              <a:pPr eaLnBrk="1" hangingPunct="1"/>
              <a:endParaRPr lang="en-US" altLang="zh-CN" sz="2000" b="1"/>
            </a:p>
          </p:txBody>
        </p:sp>
        <p:sp>
          <p:nvSpPr>
            <p:cNvPr id="23573" name="Line 49"/>
            <p:cNvSpPr>
              <a:spLocks noChangeShapeType="1"/>
            </p:cNvSpPr>
            <p:nvPr/>
          </p:nvSpPr>
          <p:spPr bwMode="auto">
            <a:xfrm>
              <a:off x="384" y="3286"/>
              <a:ext cx="0" cy="325"/>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sp>
        <p:nvSpPr>
          <p:cNvPr id="180275" name="AutoShape 51"/>
          <p:cNvSpPr>
            <a:spLocks noChangeArrowheads="1"/>
          </p:cNvSpPr>
          <p:nvPr/>
        </p:nvSpPr>
        <p:spPr bwMode="auto">
          <a:xfrm>
            <a:off x="4091018" y="2011382"/>
            <a:ext cx="990600" cy="838200"/>
          </a:xfrm>
          <a:prstGeom prst="rightArrow">
            <a:avLst>
              <a:gd name="adj1" fmla="val 50000"/>
              <a:gd name="adj2" fmla="val 29545"/>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fontAlgn="auto">
              <a:spcBef>
                <a:spcPts val="0"/>
              </a:spcBef>
              <a:spcAft>
                <a:spcPts val="0"/>
              </a:spcAft>
              <a:defRPr/>
            </a:pPr>
            <a:r>
              <a:rPr lang="zh-CN" altLang="en-US" b="1" dirty="0">
                <a:solidFill>
                  <a:schemeClr val="tx1"/>
                </a:solidFill>
              </a:rPr>
              <a:t>（1）</a:t>
            </a:r>
          </a:p>
        </p:txBody>
      </p:sp>
      <p:sp>
        <p:nvSpPr>
          <p:cNvPr id="180276" name="AutoShape 52"/>
          <p:cNvSpPr>
            <a:spLocks noChangeArrowheads="1"/>
          </p:cNvSpPr>
          <p:nvPr/>
        </p:nvSpPr>
        <p:spPr bwMode="auto">
          <a:xfrm>
            <a:off x="6724680" y="2709882"/>
            <a:ext cx="914400" cy="914400"/>
          </a:xfrm>
          <a:prstGeom prst="down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fontAlgn="auto">
              <a:spcBef>
                <a:spcPts val="0"/>
              </a:spcBef>
              <a:spcAft>
                <a:spcPts val="0"/>
              </a:spcAft>
              <a:defRPr/>
            </a:pPr>
            <a:r>
              <a:rPr lang="zh-CN" altLang="en-US" b="1" dirty="0">
                <a:solidFill>
                  <a:schemeClr val="tx1"/>
                </a:solidFill>
              </a:rPr>
              <a:t>（2）</a:t>
            </a:r>
          </a:p>
        </p:txBody>
      </p:sp>
      <p:sp>
        <p:nvSpPr>
          <p:cNvPr id="180277" name="AutoShape 53"/>
          <p:cNvSpPr>
            <a:spLocks noChangeArrowheads="1"/>
          </p:cNvSpPr>
          <p:nvPr/>
        </p:nvSpPr>
        <p:spPr bwMode="auto">
          <a:xfrm>
            <a:off x="4210080" y="4462482"/>
            <a:ext cx="990600" cy="914400"/>
          </a:xfrm>
          <a:prstGeom prst="leftArrow">
            <a:avLst>
              <a:gd name="adj1" fmla="val 50000"/>
              <a:gd name="adj2" fmla="val 27083"/>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fontAlgn="auto">
              <a:spcBef>
                <a:spcPts val="0"/>
              </a:spcBef>
              <a:spcAft>
                <a:spcPts val="0"/>
              </a:spcAft>
              <a:defRPr/>
            </a:pPr>
            <a:r>
              <a:rPr lang="zh-CN" altLang="en-US" b="1" dirty="0">
                <a:solidFill>
                  <a:schemeClr val="tx1"/>
                </a:solidFill>
              </a:rPr>
              <a:t>（3）</a:t>
            </a:r>
          </a:p>
        </p:txBody>
      </p:sp>
      <p:sp>
        <p:nvSpPr>
          <p:cNvPr id="180281" name="AutoShape 57"/>
          <p:cNvSpPr>
            <a:spLocks noChangeArrowheads="1"/>
          </p:cNvSpPr>
          <p:nvPr/>
        </p:nvSpPr>
        <p:spPr bwMode="auto">
          <a:xfrm>
            <a:off x="1771680" y="3167082"/>
            <a:ext cx="990600" cy="838200"/>
          </a:xfrm>
          <a:prstGeom prst="up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fontAlgn="auto">
              <a:spcBef>
                <a:spcPts val="0"/>
              </a:spcBef>
              <a:spcAft>
                <a:spcPts val="0"/>
              </a:spcAft>
              <a:defRPr/>
            </a:pPr>
            <a:r>
              <a:rPr lang="zh-CN" altLang="en-US" b="1">
                <a:solidFill>
                  <a:schemeClr val="tx1"/>
                </a:solidFill>
              </a:rPr>
              <a:t>（4）</a:t>
            </a:r>
          </a:p>
        </p:txBody>
      </p:sp>
      <p:sp>
        <p:nvSpPr>
          <p:cNvPr id="28690" name="Rectangle 2"/>
          <p:cNvSpPr>
            <a:spLocks noGrp="1" noChangeArrowheads="1"/>
          </p:cNvSpPr>
          <p:nvPr>
            <p:ph type="title"/>
          </p:nvPr>
        </p:nvSpPr>
        <p:spPr>
          <a:xfrm>
            <a:off x="684213" y="260350"/>
            <a:ext cx="6226175" cy="566738"/>
          </a:xfrm>
        </p:spPr>
        <p:txBody>
          <a:bodyPr>
            <a:noAutofit/>
          </a:bodyPr>
          <a:lstStyle/>
          <a:p>
            <a:pPr eaLnBrk="1" hangingPunct="1">
              <a:defRPr/>
            </a:pPr>
            <a:r>
              <a:rPr dirty="0" err="1" smtClean="0"/>
              <a:t>自顶向下</a:t>
            </a:r>
            <a:r>
              <a:rPr lang="zh-CN" altLang="en-US" dirty="0" smtClean="0"/>
              <a:t>集成</a:t>
            </a:r>
            <a:r>
              <a:rPr lang="en-US" altLang="zh-CN" dirty="0" smtClean="0"/>
              <a:t>-</a:t>
            </a:r>
            <a:r>
              <a:rPr lang="zh-CN" altLang="en-US" dirty="0" smtClean="0"/>
              <a:t>深度优先</a:t>
            </a:r>
            <a:endParaRPr dirty="0" smtClean="0"/>
          </a:p>
        </p:txBody>
      </p:sp>
    </p:spTree>
    <p:extLst>
      <p:ext uri="{BB962C8B-B14F-4D97-AF65-F5344CB8AC3E}">
        <p14:creationId xmlns:p14="http://schemas.microsoft.com/office/powerpoint/2010/main" val="2624718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80275"/>
                                        </p:tgtEl>
                                        <p:attrNameLst>
                                          <p:attrName>style.visibility</p:attrName>
                                        </p:attrNameLst>
                                      </p:cBhvr>
                                      <p:to>
                                        <p:strVal val="visible"/>
                                      </p:to>
                                    </p:set>
                                    <p:animEffect transition="in" filter="wipe(left)">
                                      <p:cBhvr>
                                        <p:cTn id="11" dur="500"/>
                                        <p:tgtEl>
                                          <p:spTgt spid="180275"/>
                                        </p:tgtEl>
                                      </p:cBhvr>
                                    </p:animEffect>
                                  </p:childTnLst>
                                </p:cTn>
                              </p:par>
                            </p:childTnLst>
                          </p:cTn>
                        </p:par>
                        <p:par>
                          <p:cTn id="12" fill="hold" nodeType="afterGroup">
                            <p:stCondLst>
                              <p:cond delay="500"/>
                            </p:stCondLst>
                            <p:childTnLst>
                              <p:par>
                                <p:cTn id="13" presetID="5"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80276"/>
                                        </p:tgtEl>
                                        <p:attrNameLst>
                                          <p:attrName>style.visibility</p:attrName>
                                        </p:attrNameLst>
                                      </p:cBhvr>
                                      <p:to>
                                        <p:strVal val="visible"/>
                                      </p:to>
                                    </p:set>
                                    <p:animEffect transition="in" filter="wipe(up)">
                                      <p:cBhvr>
                                        <p:cTn id="20" dur="500"/>
                                        <p:tgtEl>
                                          <p:spTgt spid="180276"/>
                                        </p:tgtEl>
                                      </p:cBhvr>
                                    </p:animEffect>
                                  </p:childTnLst>
                                </p:cTn>
                              </p:par>
                            </p:childTnLst>
                          </p:cTn>
                        </p:par>
                        <p:par>
                          <p:cTn id="21" fill="hold" nodeType="afterGroup">
                            <p:stCondLst>
                              <p:cond delay="500"/>
                            </p:stCondLst>
                            <p:childTnLst>
                              <p:par>
                                <p:cTn id="22" presetID="3" presetClass="entr" presetSubtype="5"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vertical)">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180277"/>
                                        </p:tgtEl>
                                        <p:attrNameLst>
                                          <p:attrName>style.visibility</p:attrName>
                                        </p:attrNameLst>
                                      </p:cBhvr>
                                      <p:to>
                                        <p:strVal val="visible"/>
                                      </p:to>
                                    </p:set>
                                    <p:animEffect transition="in" filter="wipe(right)">
                                      <p:cBhvr>
                                        <p:cTn id="29" dur="500"/>
                                        <p:tgtEl>
                                          <p:spTgt spid="180277"/>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80281"/>
                                        </p:tgtEl>
                                        <p:attrNameLst>
                                          <p:attrName>style.visibility</p:attrName>
                                        </p:attrNameLst>
                                      </p:cBhvr>
                                      <p:to>
                                        <p:strVal val="visible"/>
                                      </p:to>
                                    </p:set>
                                    <p:animEffect transition="in" filter="wipe(down)">
                                      <p:cBhvr>
                                        <p:cTn id="38" dur="500"/>
                                        <p:tgtEl>
                                          <p:spTgt spid="180281"/>
                                        </p:tgtEl>
                                      </p:cBhvr>
                                    </p:animEffect>
                                  </p:childTnLst>
                                </p:cTn>
                              </p:par>
                            </p:childTnLst>
                          </p:cTn>
                        </p:par>
                        <p:par>
                          <p:cTn id="39" fill="hold" nodeType="afterGroup">
                            <p:stCondLst>
                              <p:cond delay="500"/>
                            </p:stCondLst>
                            <p:childTnLst>
                              <p:par>
                                <p:cTn id="40" presetID="26" presetClass="emph" presetSubtype="0" fill="hold" nodeType="afterEffect">
                                  <p:stCondLst>
                                    <p:cond delay="0"/>
                                  </p:stCondLst>
                                  <p:childTnLst>
                                    <p:animEffect transition="out" filter="fade">
                                      <p:cBhvr>
                                        <p:cTn id="41" dur="500" tmFilter="0, 0; .2, .5; .8, .5; 1, 0"/>
                                        <p:tgtEl>
                                          <p:spTgt spid="2"/>
                                        </p:tgtEl>
                                      </p:cBhvr>
                                    </p:animEffect>
                                    <p:animScale>
                                      <p:cBhvr>
                                        <p:cTn id="4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a:xfrm>
            <a:off x="532747" y="1199343"/>
            <a:ext cx="8229600" cy="4525963"/>
          </a:xfrm>
        </p:spPr>
        <p:txBody>
          <a:bodyPr/>
          <a:lstStyle/>
          <a:p>
            <a:pPr eaLnBrk="1" hangingPunct="1"/>
            <a:r>
              <a:rPr lang="zh-CN" altLang="en-US" dirty="0" smtClean="0"/>
              <a:t>自底向上增量式测试</a:t>
            </a:r>
            <a:r>
              <a:rPr lang="en-US" altLang="zh-CN" dirty="0" smtClean="0"/>
              <a:t>:</a:t>
            </a:r>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zh-CN" altLang="en-US" dirty="0" smtClean="0"/>
          </a:p>
          <a:p>
            <a:pPr eaLnBrk="1" hangingPunct="1"/>
            <a:endParaRPr lang="en-US" altLang="zh-CN" dirty="0" smtClean="0"/>
          </a:p>
          <a:p>
            <a:pPr eaLnBrk="1" hangingPunct="1"/>
            <a:endParaRPr lang="en-US" altLang="zh-CN" dirty="0" smtClean="0"/>
          </a:p>
        </p:txBody>
      </p:sp>
      <p:sp>
        <p:nvSpPr>
          <p:cNvPr id="6" name="矩形 5"/>
          <p:cNvSpPr/>
          <p:nvPr/>
        </p:nvSpPr>
        <p:spPr>
          <a:xfrm>
            <a:off x="1927286" y="2109261"/>
            <a:ext cx="1627369" cy="954107"/>
          </a:xfrm>
          <a:prstGeom prst="rect">
            <a:avLst/>
          </a:prstGeom>
          <a:noFill/>
        </p:spPr>
        <p:txBody>
          <a:bodyPr wrap="none">
            <a:spAutoFit/>
          </a:bodyPr>
          <a:lstStyle/>
          <a:p>
            <a:pPr algn="ct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逐步集成</a:t>
            </a:r>
            <a:endPar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algn="ct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逐步测试</a:t>
            </a:r>
          </a:p>
        </p:txBody>
      </p:sp>
      <p:sp>
        <p:nvSpPr>
          <p:cNvPr id="7" name="线形标注 2 6"/>
          <p:cNvSpPr>
            <a:spLocks/>
          </p:cNvSpPr>
          <p:nvPr/>
        </p:nvSpPr>
        <p:spPr bwMode="auto">
          <a:xfrm>
            <a:off x="5835650" y="3586163"/>
            <a:ext cx="1219200" cy="406400"/>
          </a:xfrm>
          <a:prstGeom prst="borderCallout2">
            <a:avLst>
              <a:gd name="adj1" fmla="val 18750"/>
              <a:gd name="adj2" fmla="val -8333"/>
              <a:gd name="adj3" fmla="val 18750"/>
              <a:gd name="adj4" fmla="val -16667"/>
              <a:gd name="adj5" fmla="val -23440"/>
              <a:gd name="adj6" fmla="val -90417"/>
            </a:avLst>
          </a:prstGeom>
          <a:solidFill>
            <a:srgbClr val="8FCCF5"/>
          </a:solidFill>
          <a:ln w="9525" algn="ctr">
            <a:solidFill>
              <a:srgbClr val="00B0F0"/>
            </a:solidFill>
            <a:round/>
            <a:headEnd/>
            <a:tailEnd/>
          </a:ln>
        </p:spPr>
        <p:txBody>
          <a:bodyPr/>
          <a:lstStyle/>
          <a:p>
            <a:pPr eaLnBrk="0" hangingPunct="0"/>
            <a:r>
              <a:rPr lang="zh-CN" altLang="en-US" sz="1900" b="1">
                <a:solidFill>
                  <a:schemeClr val="bg1"/>
                </a:solidFill>
                <a:latin typeface="微软雅黑" pitchFamily="34" charset="-122"/>
                <a:ea typeface="微软雅黑" pitchFamily="34" charset="-122"/>
              </a:rPr>
              <a:t>底层模块</a:t>
            </a:r>
          </a:p>
        </p:txBody>
      </p:sp>
      <p:sp>
        <p:nvSpPr>
          <p:cNvPr id="8" name="矩形 7"/>
          <p:cNvSpPr/>
          <p:nvPr/>
        </p:nvSpPr>
        <p:spPr>
          <a:xfrm>
            <a:off x="5916894" y="2380167"/>
            <a:ext cx="1266693" cy="52322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桩模块</a:t>
            </a:r>
          </a:p>
        </p:txBody>
      </p:sp>
      <p:sp>
        <p:nvSpPr>
          <p:cNvPr id="9" name="上箭头 8"/>
          <p:cNvSpPr/>
          <p:nvPr/>
        </p:nvSpPr>
        <p:spPr bwMode="auto">
          <a:xfrm>
            <a:off x="4135920" y="1785926"/>
            <a:ext cx="1023254" cy="1676399"/>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a:lstStyle/>
          <a:p>
            <a:pPr eaLnBrk="0" hangingPunct="0">
              <a:defRPr/>
            </a:pPr>
            <a:endParaRPr lang="en-US" altLang="zh-CN" sz="1900" b="1" dirty="0">
              <a:solidFill>
                <a:schemeClr val="tx2"/>
              </a:solidFill>
              <a:latin typeface="+mj-ea"/>
              <a:ea typeface="+mj-ea"/>
            </a:endParaRPr>
          </a:p>
          <a:p>
            <a:pPr eaLnBrk="0" hangingPunct="0">
              <a:defRPr/>
            </a:pPr>
            <a:r>
              <a:rPr lang="zh-CN" altLang="en-US" sz="1900" b="1" dirty="0">
                <a:solidFill>
                  <a:schemeClr val="tx2"/>
                </a:solidFill>
                <a:latin typeface="微软雅黑" pitchFamily="34" charset="-122"/>
                <a:ea typeface="微软雅黑" pitchFamily="34" charset="-122"/>
              </a:rPr>
              <a:t>结构图</a:t>
            </a:r>
          </a:p>
        </p:txBody>
      </p:sp>
      <p:sp>
        <p:nvSpPr>
          <p:cNvPr id="11" name="乘号 10"/>
          <p:cNvSpPr/>
          <p:nvPr/>
        </p:nvSpPr>
        <p:spPr bwMode="auto">
          <a:xfrm>
            <a:off x="5768768" y="1807695"/>
            <a:ext cx="1589314" cy="1567543"/>
          </a:xfrm>
          <a:prstGeom prst="mathMultiply">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eaLnBrk="0" hangingPunct="0">
              <a:defRPr/>
            </a:pPr>
            <a:endParaRPr lang="zh-CN" altLang="en-US" sz="1900">
              <a:ea typeface="+mn-ea"/>
            </a:endParaRPr>
          </a:p>
        </p:txBody>
      </p:sp>
      <p:sp>
        <p:nvSpPr>
          <p:cNvPr id="12" name="Text Box 6"/>
          <p:cNvSpPr txBox="1">
            <a:spLocks noChangeArrowheads="1"/>
          </p:cNvSpPr>
          <p:nvPr/>
        </p:nvSpPr>
        <p:spPr bwMode="auto">
          <a:xfrm>
            <a:off x="4389794" y="3699974"/>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A</a:t>
            </a:r>
          </a:p>
          <a:p>
            <a:pPr fontAlgn="auto">
              <a:spcBef>
                <a:spcPts val="0"/>
              </a:spcBef>
              <a:spcAft>
                <a:spcPts val="0"/>
              </a:spcAft>
              <a:defRPr/>
            </a:pPr>
            <a:endParaRPr lang="en-US" altLang="zh-CN" sz="2000" dirty="0">
              <a:latin typeface="+mn-lt"/>
              <a:ea typeface="宋体" pitchFamily="2" charset="-122"/>
            </a:endParaRPr>
          </a:p>
        </p:txBody>
      </p:sp>
      <p:sp>
        <p:nvSpPr>
          <p:cNvPr id="14" name="Text Box 7"/>
          <p:cNvSpPr txBox="1">
            <a:spLocks noChangeArrowheads="1"/>
          </p:cNvSpPr>
          <p:nvPr/>
        </p:nvSpPr>
        <p:spPr bwMode="auto">
          <a:xfrm>
            <a:off x="3155818" y="4433551"/>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B</a:t>
            </a:r>
          </a:p>
          <a:p>
            <a:pPr fontAlgn="auto">
              <a:spcBef>
                <a:spcPts val="0"/>
              </a:spcBef>
              <a:spcAft>
                <a:spcPts val="0"/>
              </a:spcAft>
              <a:defRPr/>
            </a:pPr>
            <a:endParaRPr lang="en-US" altLang="zh-CN" sz="2000" dirty="0">
              <a:latin typeface="+mn-lt"/>
              <a:ea typeface="宋体" pitchFamily="2" charset="-122"/>
            </a:endParaRPr>
          </a:p>
        </p:txBody>
      </p:sp>
      <p:sp>
        <p:nvSpPr>
          <p:cNvPr id="15" name="Text Box 8"/>
          <p:cNvSpPr txBox="1">
            <a:spLocks noChangeArrowheads="1"/>
          </p:cNvSpPr>
          <p:nvPr/>
        </p:nvSpPr>
        <p:spPr bwMode="auto">
          <a:xfrm>
            <a:off x="4389794" y="4433551"/>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C</a:t>
            </a:r>
          </a:p>
          <a:p>
            <a:pPr fontAlgn="auto">
              <a:spcBef>
                <a:spcPts val="0"/>
              </a:spcBef>
              <a:spcAft>
                <a:spcPts val="0"/>
              </a:spcAft>
              <a:defRPr/>
            </a:pPr>
            <a:endParaRPr lang="en-US" altLang="zh-CN" sz="2000" dirty="0">
              <a:latin typeface="+mn-lt"/>
              <a:ea typeface="宋体" pitchFamily="2" charset="-122"/>
            </a:endParaRPr>
          </a:p>
        </p:txBody>
      </p:sp>
      <p:sp>
        <p:nvSpPr>
          <p:cNvPr id="16" name="Text Box 9"/>
          <p:cNvSpPr txBox="1">
            <a:spLocks noChangeArrowheads="1"/>
          </p:cNvSpPr>
          <p:nvPr/>
        </p:nvSpPr>
        <p:spPr bwMode="auto">
          <a:xfrm>
            <a:off x="5625683" y="4433551"/>
            <a:ext cx="510809"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D</a:t>
            </a:r>
          </a:p>
          <a:p>
            <a:pPr fontAlgn="auto">
              <a:spcBef>
                <a:spcPts val="0"/>
              </a:spcBef>
              <a:spcAft>
                <a:spcPts val="0"/>
              </a:spcAft>
              <a:defRPr/>
            </a:pPr>
            <a:endParaRPr lang="en-US" altLang="zh-CN" sz="2000" dirty="0">
              <a:latin typeface="+mn-lt"/>
              <a:ea typeface="宋体" pitchFamily="2" charset="-122"/>
            </a:endParaRPr>
          </a:p>
        </p:txBody>
      </p:sp>
      <p:sp>
        <p:nvSpPr>
          <p:cNvPr id="17" name="Text Box 10"/>
          <p:cNvSpPr txBox="1">
            <a:spLocks noChangeArrowheads="1"/>
          </p:cNvSpPr>
          <p:nvPr/>
        </p:nvSpPr>
        <p:spPr bwMode="auto">
          <a:xfrm>
            <a:off x="3155818" y="5266771"/>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a:latin typeface="+mn-lt"/>
                <a:ea typeface="宋体" pitchFamily="2" charset="-122"/>
              </a:rPr>
              <a:t> E</a:t>
            </a:r>
            <a:endParaRPr lang="en-US" altLang="zh-CN" sz="2000">
              <a:latin typeface="+mn-lt"/>
              <a:ea typeface="宋体" pitchFamily="2" charset="-122"/>
            </a:endParaRPr>
          </a:p>
          <a:p>
            <a:pPr fontAlgn="auto">
              <a:spcBef>
                <a:spcPts val="0"/>
              </a:spcBef>
              <a:spcAft>
                <a:spcPts val="0"/>
              </a:spcAft>
              <a:defRPr/>
            </a:pPr>
            <a:endParaRPr lang="en-US" altLang="zh-CN" sz="2000">
              <a:latin typeface="+mn-lt"/>
              <a:ea typeface="宋体" pitchFamily="2" charset="-122"/>
            </a:endParaRPr>
          </a:p>
        </p:txBody>
      </p:sp>
      <p:sp>
        <p:nvSpPr>
          <p:cNvPr id="18" name="Text Box 11"/>
          <p:cNvSpPr txBox="1">
            <a:spLocks noChangeArrowheads="1"/>
          </p:cNvSpPr>
          <p:nvPr/>
        </p:nvSpPr>
        <p:spPr bwMode="auto">
          <a:xfrm>
            <a:off x="5635249" y="5266771"/>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a:latin typeface="+mn-lt"/>
                <a:ea typeface="宋体" pitchFamily="2" charset="-122"/>
              </a:rPr>
              <a:t> F</a:t>
            </a:r>
            <a:endParaRPr lang="en-US" altLang="zh-CN" sz="2000">
              <a:latin typeface="+mn-lt"/>
              <a:ea typeface="宋体" pitchFamily="2" charset="-122"/>
            </a:endParaRPr>
          </a:p>
          <a:p>
            <a:pPr fontAlgn="auto">
              <a:spcBef>
                <a:spcPts val="0"/>
              </a:spcBef>
              <a:spcAft>
                <a:spcPts val="0"/>
              </a:spcAft>
              <a:defRPr/>
            </a:pPr>
            <a:endParaRPr lang="en-US" altLang="zh-CN" sz="2000">
              <a:latin typeface="+mn-lt"/>
              <a:ea typeface="宋体" pitchFamily="2" charset="-122"/>
            </a:endParaRPr>
          </a:p>
        </p:txBody>
      </p:sp>
      <p:sp>
        <p:nvSpPr>
          <p:cNvPr id="19" name="Line 12"/>
          <p:cNvSpPr>
            <a:spLocks noChangeShapeType="1"/>
          </p:cNvSpPr>
          <p:nvPr/>
        </p:nvSpPr>
        <p:spPr bwMode="auto">
          <a:xfrm flipH="1">
            <a:off x="3402013" y="4140200"/>
            <a:ext cx="987425"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0" name="Line 13"/>
          <p:cNvSpPr>
            <a:spLocks noChangeShapeType="1"/>
          </p:cNvSpPr>
          <p:nvPr/>
        </p:nvSpPr>
        <p:spPr bwMode="auto">
          <a:xfrm>
            <a:off x="4883150" y="4140200"/>
            <a:ext cx="989013"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1" name="Line 14"/>
          <p:cNvSpPr>
            <a:spLocks noChangeShapeType="1"/>
          </p:cNvSpPr>
          <p:nvPr/>
        </p:nvSpPr>
        <p:spPr bwMode="auto">
          <a:xfrm>
            <a:off x="4637088" y="4140200"/>
            <a:ext cx="0"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2" name="Line 15"/>
          <p:cNvSpPr>
            <a:spLocks noChangeShapeType="1"/>
          </p:cNvSpPr>
          <p:nvPr/>
        </p:nvSpPr>
        <p:spPr bwMode="auto">
          <a:xfrm>
            <a:off x="3341688" y="4854575"/>
            <a:ext cx="0" cy="412750"/>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Line 16"/>
          <p:cNvSpPr>
            <a:spLocks noChangeShapeType="1"/>
          </p:cNvSpPr>
          <p:nvPr/>
        </p:nvSpPr>
        <p:spPr bwMode="auto">
          <a:xfrm>
            <a:off x="5910263" y="4854575"/>
            <a:ext cx="0" cy="412750"/>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title"/>
          </p:nvPr>
        </p:nvSpPr>
        <p:spPr/>
        <p:txBody>
          <a:bodyPr/>
          <a:lstStyle/>
          <a:p>
            <a:r>
              <a:rPr lang="zh-CN" altLang="en-US" dirty="0" smtClean="0"/>
              <a:t>自底向上集成</a:t>
            </a:r>
            <a:endParaRPr lang="zh-CN" altLang="en-US" dirty="0"/>
          </a:p>
        </p:txBody>
      </p:sp>
    </p:spTree>
    <p:extLst>
      <p:ext uri="{BB962C8B-B14F-4D97-AF65-F5344CB8AC3E}">
        <p14:creationId xmlns:p14="http://schemas.microsoft.com/office/powerpoint/2010/main" val="555738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ipe(left)">
                                      <p:cBhvr>
                                        <p:cTn id="7" dur="500"/>
                                        <p:tgtEl>
                                          <p:spTgt spid="17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ox(in)">
                                      <p:cBhvr>
                                        <p:cTn id="15" dur="500"/>
                                        <p:tgtEl>
                                          <p:spTgt spid="14"/>
                                        </p:tgtEl>
                                      </p:cBhvr>
                                    </p:animEffect>
                                  </p:childTnLst>
                                </p:cTn>
                              </p:par>
                              <p:par>
                                <p:cTn id="16" presetID="4"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par>
                                <p:cTn id="19" presetID="4" presetClass="entr" presetSubtype="16"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ox(in)">
                                      <p:cBhvr>
                                        <p:cTn id="21" dur="500"/>
                                        <p:tgtEl>
                                          <p:spTgt spid="16"/>
                                        </p:tgtEl>
                                      </p:cBhvr>
                                    </p:animEffect>
                                  </p:childTnLst>
                                </p:cTn>
                              </p:par>
                              <p:par>
                                <p:cTn id="22" presetID="4"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ox(in)">
                                      <p:cBhvr>
                                        <p:cTn id="24" dur="500"/>
                                        <p:tgtEl>
                                          <p:spTgt spid="17"/>
                                        </p:tgtEl>
                                      </p:cBhvr>
                                    </p:animEffect>
                                  </p:childTnLst>
                                </p:cTn>
                              </p:par>
                              <p:par>
                                <p:cTn id="25" presetID="4" presetClass="entr" presetSubtype="16"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4" presetClass="entr" presetSubtype="16"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ox(in)">
                                      <p:cBhvr>
                                        <p:cTn id="33" dur="500"/>
                                        <p:tgtEl>
                                          <p:spTgt spid="20"/>
                                        </p:tgtEl>
                                      </p:cBhvr>
                                    </p:animEffect>
                                  </p:childTnLst>
                                </p:cTn>
                              </p:par>
                              <p:par>
                                <p:cTn id="34" presetID="4" presetClass="entr" presetSubtype="16"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ox(in)">
                                      <p:cBhvr>
                                        <p:cTn id="36" dur="500"/>
                                        <p:tgtEl>
                                          <p:spTgt spid="21"/>
                                        </p:tgtEl>
                                      </p:cBhvr>
                                    </p:animEffect>
                                  </p:childTnLst>
                                </p:cTn>
                              </p:par>
                              <p:par>
                                <p:cTn id="37" presetID="4" presetClass="entr" presetSubtype="16"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par>
                          <p:cTn id="43" fill="hold" nodeType="afterGroup">
                            <p:stCondLst>
                              <p:cond delay="500"/>
                            </p:stCondLst>
                            <p:childTnLst>
                              <p:par>
                                <p:cTn id="44" presetID="3" presetClass="entr" presetSubtype="1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ox(in)">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linds(horizontal)">
                                      <p:cBhvr>
                                        <p:cTn id="61" dur="500"/>
                                        <p:tgtEl>
                                          <p:spTgt spid="8"/>
                                        </p:tgtEl>
                                      </p:cBhvr>
                                    </p:animEffect>
                                  </p:childTnLst>
                                </p:cTn>
                              </p:par>
                              <p:par>
                                <p:cTn id="62" presetID="3" presetClass="entr" presetSubtype="1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linds(horizontal)">
                                      <p:cBhvr>
                                        <p:cTn id="6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71500" y="1081088"/>
            <a:ext cx="3810000" cy="2514600"/>
            <a:chOff x="240" y="768"/>
            <a:chExt cx="1872" cy="1536"/>
          </a:xfrm>
        </p:grpSpPr>
        <p:grpSp>
          <p:nvGrpSpPr>
            <p:cNvPr id="20539" name="Group 5"/>
            <p:cNvGrpSpPr>
              <a:grpSpLocks/>
            </p:cNvGrpSpPr>
            <p:nvPr/>
          </p:nvGrpSpPr>
          <p:grpSpPr bwMode="auto">
            <a:xfrm>
              <a:off x="384" y="864"/>
              <a:ext cx="1558" cy="1264"/>
              <a:chOff x="432" y="912"/>
              <a:chExt cx="1558" cy="1168"/>
            </a:xfrm>
          </p:grpSpPr>
          <p:sp>
            <p:nvSpPr>
              <p:cNvPr id="20541" name="Text Box 6"/>
              <p:cNvSpPr txBox="1">
                <a:spLocks noChangeArrowheads="1"/>
              </p:cNvSpPr>
              <p:nvPr/>
            </p:nvSpPr>
            <p:spPr bwMode="auto">
              <a:xfrm>
                <a:off x="1077" y="912"/>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a:p>
                <a:pPr eaLnBrk="1" hangingPunct="1"/>
                <a:endParaRPr lang="en-US" altLang="zh-CN" sz="2000"/>
              </a:p>
            </p:txBody>
          </p:sp>
          <p:sp>
            <p:nvSpPr>
              <p:cNvPr id="20542" name="Text Box 7"/>
              <p:cNvSpPr txBox="1">
                <a:spLocks noChangeArrowheads="1"/>
              </p:cNvSpPr>
              <p:nvPr/>
            </p:nvSpPr>
            <p:spPr bwMode="auto">
              <a:xfrm>
                <a:off x="432"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a:p>
                <a:pPr eaLnBrk="1" hangingPunct="1"/>
                <a:endParaRPr lang="en-US" altLang="zh-CN" sz="2000"/>
              </a:p>
            </p:txBody>
          </p:sp>
          <p:sp>
            <p:nvSpPr>
              <p:cNvPr id="20543" name="Text Box 8"/>
              <p:cNvSpPr txBox="1">
                <a:spLocks noChangeArrowheads="1"/>
              </p:cNvSpPr>
              <p:nvPr/>
            </p:nvSpPr>
            <p:spPr bwMode="auto">
              <a:xfrm>
                <a:off x="1077"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a:p>
                <a:pPr eaLnBrk="1" hangingPunct="1"/>
                <a:endParaRPr lang="en-US" altLang="zh-CN" sz="2000"/>
              </a:p>
            </p:txBody>
          </p:sp>
          <p:sp>
            <p:nvSpPr>
              <p:cNvPr id="20544" name="Text Box 9"/>
              <p:cNvSpPr txBox="1">
                <a:spLocks noChangeArrowheads="1"/>
              </p:cNvSpPr>
              <p:nvPr/>
            </p:nvSpPr>
            <p:spPr bwMode="auto">
              <a:xfrm>
                <a:off x="1723" y="1339"/>
                <a:ext cx="267"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a:t>
                </a:r>
              </a:p>
              <a:p>
                <a:pPr eaLnBrk="1" hangingPunct="1"/>
                <a:endParaRPr lang="en-US" altLang="zh-CN" sz="2000"/>
              </a:p>
            </p:txBody>
          </p:sp>
          <p:sp>
            <p:nvSpPr>
              <p:cNvPr id="20545" name="Text Box 10"/>
              <p:cNvSpPr txBox="1">
                <a:spLocks noChangeArrowheads="1"/>
              </p:cNvSpPr>
              <p:nvPr/>
            </p:nvSpPr>
            <p:spPr bwMode="auto">
              <a:xfrm>
                <a:off x="432"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endParaRPr lang="en-US" altLang="zh-CN" sz="2000"/>
              </a:p>
              <a:p>
                <a:pPr eaLnBrk="1" hangingPunct="1"/>
                <a:endParaRPr lang="en-US" altLang="zh-CN" sz="2000"/>
              </a:p>
            </p:txBody>
          </p:sp>
          <p:sp>
            <p:nvSpPr>
              <p:cNvPr id="20546" name="Text Box 11"/>
              <p:cNvSpPr txBox="1">
                <a:spLocks noChangeArrowheads="1"/>
              </p:cNvSpPr>
              <p:nvPr/>
            </p:nvSpPr>
            <p:spPr bwMode="auto">
              <a:xfrm>
                <a:off x="1728"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endParaRPr lang="en-US" altLang="zh-CN" sz="2000"/>
              </a:p>
              <a:p>
                <a:pPr eaLnBrk="1" hangingPunct="1"/>
                <a:endParaRPr lang="en-US" altLang="zh-CN" sz="2000"/>
              </a:p>
            </p:txBody>
          </p:sp>
          <p:sp>
            <p:nvSpPr>
              <p:cNvPr id="25655" name="Line 12"/>
              <p:cNvSpPr>
                <a:spLocks noChangeShapeType="1"/>
              </p:cNvSpPr>
              <p:nvPr/>
            </p:nvSpPr>
            <p:spPr bwMode="auto">
              <a:xfrm flipH="1">
                <a:off x="561" y="1168"/>
                <a:ext cx="516"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56" name="Line 13"/>
              <p:cNvSpPr>
                <a:spLocks noChangeShapeType="1"/>
              </p:cNvSpPr>
              <p:nvPr/>
            </p:nvSpPr>
            <p:spPr bwMode="auto">
              <a:xfrm>
                <a:off x="1335" y="1168"/>
                <a:ext cx="517"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57" name="Line 14"/>
              <p:cNvSpPr>
                <a:spLocks noChangeShapeType="1"/>
              </p:cNvSpPr>
              <p:nvPr/>
            </p:nvSpPr>
            <p:spPr bwMode="auto">
              <a:xfrm>
                <a:off x="1206" y="1168"/>
                <a:ext cx="0" cy="171"/>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58" name="Line 15"/>
              <p:cNvSpPr>
                <a:spLocks noChangeShapeType="1"/>
              </p:cNvSpPr>
              <p:nvPr/>
            </p:nvSpPr>
            <p:spPr bwMode="auto">
              <a:xfrm>
                <a:off x="528" y="1584"/>
                <a:ext cx="0" cy="240"/>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5659" name="Line 16"/>
              <p:cNvSpPr>
                <a:spLocks noChangeShapeType="1"/>
              </p:cNvSpPr>
              <p:nvPr/>
            </p:nvSpPr>
            <p:spPr bwMode="auto">
              <a:xfrm>
                <a:off x="1872" y="1584"/>
                <a:ext cx="0" cy="240"/>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sp>
          <p:nvSpPr>
            <p:cNvPr id="20540" name="Rectangle 17"/>
            <p:cNvSpPr>
              <a:spLocks noChangeArrowheads="1"/>
            </p:cNvSpPr>
            <p:nvPr/>
          </p:nvSpPr>
          <p:spPr bwMode="auto">
            <a:xfrm>
              <a:off x="240" y="768"/>
              <a:ext cx="1872" cy="1536"/>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p>
          </p:txBody>
        </p:sp>
      </p:grpSp>
      <p:grpSp>
        <p:nvGrpSpPr>
          <p:cNvPr id="4" name="Group 27"/>
          <p:cNvGrpSpPr>
            <a:grpSpLocks/>
          </p:cNvGrpSpPr>
          <p:nvPr/>
        </p:nvGrpSpPr>
        <p:grpSpPr bwMode="auto">
          <a:xfrm>
            <a:off x="2552700" y="4281488"/>
            <a:ext cx="587375" cy="1676400"/>
            <a:chOff x="3893" y="946"/>
            <a:chExt cx="322" cy="700"/>
          </a:xfrm>
        </p:grpSpPr>
        <p:sp>
          <p:nvSpPr>
            <p:cNvPr id="20536" name="Text Box 28"/>
            <p:cNvSpPr txBox="1">
              <a:spLocks noChangeArrowheads="1"/>
            </p:cNvSpPr>
            <p:nvPr/>
          </p:nvSpPr>
          <p:spPr bwMode="auto">
            <a:xfrm>
              <a:off x="3893" y="946"/>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d2</a:t>
              </a:r>
            </a:p>
            <a:p>
              <a:pPr eaLnBrk="1" hangingPunct="1"/>
              <a:endParaRPr lang="en-US" altLang="zh-CN" sz="2000" b="1"/>
            </a:p>
          </p:txBody>
        </p:sp>
        <p:sp>
          <p:nvSpPr>
            <p:cNvPr id="20537" name="Text Box 29"/>
            <p:cNvSpPr txBox="1">
              <a:spLocks noChangeArrowheads="1"/>
            </p:cNvSpPr>
            <p:nvPr/>
          </p:nvSpPr>
          <p:spPr bwMode="auto">
            <a:xfrm>
              <a:off x="3893" y="1413"/>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p:txBody>
        </p:sp>
        <p:sp>
          <p:nvSpPr>
            <p:cNvPr id="25646" name="Line 30"/>
            <p:cNvSpPr>
              <a:spLocks noChangeShapeType="1"/>
            </p:cNvSpPr>
            <p:nvPr/>
          </p:nvSpPr>
          <p:spPr bwMode="auto">
            <a:xfrm>
              <a:off x="4022" y="1179"/>
              <a:ext cx="0" cy="235"/>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5" name="Group 31"/>
          <p:cNvGrpSpPr>
            <a:grpSpLocks/>
          </p:cNvGrpSpPr>
          <p:nvPr/>
        </p:nvGrpSpPr>
        <p:grpSpPr bwMode="auto">
          <a:xfrm>
            <a:off x="876300" y="4281488"/>
            <a:ext cx="601663" cy="1676400"/>
            <a:chOff x="528" y="2362"/>
            <a:chExt cx="331" cy="766"/>
          </a:xfrm>
        </p:grpSpPr>
        <p:sp>
          <p:nvSpPr>
            <p:cNvPr id="20533" name="Text Box 32"/>
            <p:cNvSpPr txBox="1">
              <a:spLocks noChangeArrowheads="1"/>
            </p:cNvSpPr>
            <p:nvPr/>
          </p:nvSpPr>
          <p:spPr bwMode="auto">
            <a:xfrm>
              <a:off x="528" y="2362"/>
              <a:ext cx="323"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d1</a:t>
              </a:r>
            </a:p>
            <a:p>
              <a:pPr eaLnBrk="1" hangingPunct="1"/>
              <a:endParaRPr lang="en-US" altLang="zh-CN" sz="2000" b="1"/>
            </a:p>
          </p:txBody>
        </p:sp>
        <p:sp>
          <p:nvSpPr>
            <p:cNvPr id="20534" name="Text Box 33"/>
            <p:cNvSpPr txBox="1">
              <a:spLocks noChangeArrowheads="1"/>
            </p:cNvSpPr>
            <p:nvPr/>
          </p:nvSpPr>
          <p:spPr bwMode="auto">
            <a:xfrm>
              <a:off x="537" y="2895"/>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a:p>
              <a:pPr eaLnBrk="1" hangingPunct="1"/>
              <a:endParaRPr lang="en-US" altLang="zh-CN" sz="2000" b="1"/>
            </a:p>
          </p:txBody>
        </p:sp>
        <p:sp>
          <p:nvSpPr>
            <p:cNvPr id="25643" name="Line 34"/>
            <p:cNvSpPr>
              <a:spLocks noChangeShapeType="1"/>
            </p:cNvSpPr>
            <p:nvPr/>
          </p:nvSpPr>
          <p:spPr bwMode="auto">
            <a:xfrm>
              <a:off x="684" y="2591"/>
              <a:ext cx="0" cy="310"/>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6" name="Group 35"/>
          <p:cNvGrpSpPr>
            <a:grpSpLocks/>
          </p:cNvGrpSpPr>
          <p:nvPr/>
        </p:nvGrpSpPr>
        <p:grpSpPr bwMode="auto">
          <a:xfrm>
            <a:off x="4076700" y="4281488"/>
            <a:ext cx="587375" cy="1676400"/>
            <a:chOff x="1810" y="2347"/>
            <a:chExt cx="322" cy="766"/>
          </a:xfrm>
        </p:grpSpPr>
        <p:sp>
          <p:nvSpPr>
            <p:cNvPr id="20530" name="Text Box 36"/>
            <p:cNvSpPr txBox="1">
              <a:spLocks noChangeArrowheads="1"/>
            </p:cNvSpPr>
            <p:nvPr/>
          </p:nvSpPr>
          <p:spPr bwMode="auto">
            <a:xfrm>
              <a:off x="1810" y="2347"/>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d3</a:t>
              </a:r>
            </a:p>
            <a:p>
              <a:pPr eaLnBrk="1" hangingPunct="1"/>
              <a:endParaRPr lang="en-US" altLang="zh-CN" sz="2000" b="1"/>
            </a:p>
          </p:txBody>
        </p:sp>
        <p:sp>
          <p:nvSpPr>
            <p:cNvPr id="20531" name="Text Box 37"/>
            <p:cNvSpPr txBox="1">
              <a:spLocks noChangeArrowheads="1"/>
            </p:cNvSpPr>
            <p:nvPr/>
          </p:nvSpPr>
          <p:spPr bwMode="auto">
            <a:xfrm>
              <a:off x="1810" y="2880"/>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p>
            <a:p>
              <a:pPr eaLnBrk="1" hangingPunct="1"/>
              <a:endParaRPr lang="en-US" altLang="zh-CN" sz="2000" b="1"/>
            </a:p>
          </p:txBody>
        </p:sp>
        <p:sp>
          <p:nvSpPr>
            <p:cNvPr id="25640" name="Line 38"/>
            <p:cNvSpPr>
              <a:spLocks noChangeShapeType="1"/>
            </p:cNvSpPr>
            <p:nvPr/>
          </p:nvSpPr>
          <p:spPr bwMode="auto">
            <a:xfrm flipH="1">
              <a:off x="1975" y="2591"/>
              <a:ext cx="1" cy="27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7" name="Group 39"/>
          <p:cNvGrpSpPr>
            <a:grpSpLocks/>
          </p:cNvGrpSpPr>
          <p:nvPr/>
        </p:nvGrpSpPr>
        <p:grpSpPr bwMode="auto">
          <a:xfrm>
            <a:off x="5753100" y="3748088"/>
            <a:ext cx="609600" cy="2133600"/>
            <a:chOff x="3054" y="946"/>
            <a:chExt cx="341" cy="1160"/>
          </a:xfrm>
        </p:grpSpPr>
        <p:sp>
          <p:nvSpPr>
            <p:cNvPr id="20525" name="Text Box 40"/>
            <p:cNvSpPr txBox="1">
              <a:spLocks noChangeArrowheads="1"/>
            </p:cNvSpPr>
            <p:nvPr/>
          </p:nvSpPr>
          <p:spPr bwMode="auto">
            <a:xfrm>
              <a:off x="3054" y="946"/>
              <a:ext cx="323"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d4</a:t>
              </a:r>
            </a:p>
            <a:p>
              <a:pPr eaLnBrk="1" hangingPunct="1"/>
              <a:endParaRPr lang="en-US" altLang="zh-CN" sz="2000" b="1"/>
            </a:p>
          </p:txBody>
        </p:sp>
        <p:sp>
          <p:nvSpPr>
            <p:cNvPr id="20526" name="Text Box 41"/>
            <p:cNvSpPr txBox="1">
              <a:spLocks noChangeArrowheads="1"/>
            </p:cNvSpPr>
            <p:nvPr/>
          </p:nvSpPr>
          <p:spPr bwMode="auto">
            <a:xfrm>
              <a:off x="3054" y="1413"/>
              <a:ext cx="323"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a:p>
              <a:pPr eaLnBrk="1" hangingPunct="1"/>
              <a:endParaRPr lang="en-US" altLang="zh-CN" sz="2000" b="1"/>
            </a:p>
          </p:txBody>
        </p:sp>
        <p:sp>
          <p:nvSpPr>
            <p:cNvPr id="20527" name="Text Box 42"/>
            <p:cNvSpPr txBox="1">
              <a:spLocks noChangeArrowheads="1"/>
            </p:cNvSpPr>
            <p:nvPr/>
          </p:nvSpPr>
          <p:spPr bwMode="auto">
            <a:xfrm>
              <a:off x="3072" y="1872"/>
              <a:ext cx="323"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a:p>
              <a:pPr eaLnBrk="1" hangingPunct="1"/>
              <a:endParaRPr lang="en-US" altLang="zh-CN" sz="2000" b="1"/>
            </a:p>
          </p:txBody>
        </p:sp>
        <p:sp>
          <p:nvSpPr>
            <p:cNvPr id="25636" name="Line 43"/>
            <p:cNvSpPr>
              <a:spLocks noChangeShapeType="1"/>
            </p:cNvSpPr>
            <p:nvPr/>
          </p:nvSpPr>
          <p:spPr bwMode="auto">
            <a:xfrm>
              <a:off x="3216" y="1200"/>
              <a:ext cx="0" cy="23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37" name="Line 44"/>
            <p:cNvSpPr>
              <a:spLocks noChangeShapeType="1"/>
            </p:cNvSpPr>
            <p:nvPr/>
          </p:nvSpPr>
          <p:spPr bwMode="auto">
            <a:xfrm>
              <a:off x="3216" y="1632"/>
              <a:ext cx="0" cy="240"/>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grpSp>
        <p:nvGrpSpPr>
          <p:cNvPr id="8" name="Group 45"/>
          <p:cNvGrpSpPr>
            <a:grpSpLocks/>
          </p:cNvGrpSpPr>
          <p:nvPr/>
        </p:nvGrpSpPr>
        <p:grpSpPr bwMode="auto">
          <a:xfrm>
            <a:off x="7429500" y="3748088"/>
            <a:ext cx="609600" cy="2133600"/>
            <a:chOff x="3936" y="912"/>
            <a:chExt cx="333" cy="1160"/>
          </a:xfrm>
        </p:grpSpPr>
        <p:sp>
          <p:nvSpPr>
            <p:cNvPr id="20520" name="Text Box 46"/>
            <p:cNvSpPr txBox="1">
              <a:spLocks noChangeArrowheads="1"/>
            </p:cNvSpPr>
            <p:nvPr/>
          </p:nvSpPr>
          <p:spPr bwMode="auto">
            <a:xfrm>
              <a:off x="3947" y="912"/>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d5</a:t>
              </a:r>
            </a:p>
            <a:p>
              <a:pPr eaLnBrk="1" hangingPunct="1"/>
              <a:endParaRPr lang="en-US" altLang="zh-CN" sz="2000" b="1"/>
            </a:p>
          </p:txBody>
        </p:sp>
        <p:sp>
          <p:nvSpPr>
            <p:cNvPr id="20521" name="Text Box 47"/>
            <p:cNvSpPr txBox="1">
              <a:spLocks noChangeArrowheads="1"/>
            </p:cNvSpPr>
            <p:nvPr/>
          </p:nvSpPr>
          <p:spPr bwMode="auto">
            <a:xfrm>
              <a:off x="3936" y="1838"/>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p>
            <a:p>
              <a:pPr eaLnBrk="1" hangingPunct="1"/>
              <a:endParaRPr lang="en-US" altLang="zh-CN" sz="2000" b="1"/>
            </a:p>
          </p:txBody>
        </p:sp>
        <p:sp>
          <p:nvSpPr>
            <p:cNvPr id="20522" name="Text Box 48"/>
            <p:cNvSpPr txBox="1">
              <a:spLocks noChangeArrowheads="1"/>
            </p:cNvSpPr>
            <p:nvPr/>
          </p:nvSpPr>
          <p:spPr bwMode="auto">
            <a:xfrm>
              <a:off x="3947" y="1379"/>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a:t>
              </a:r>
            </a:p>
            <a:p>
              <a:pPr eaLnBrk="1" hangingPunct="1"/>
              <a:endParaRPr lang="en-US" altLang="zh-CN" sz="2000" b="1"/>
            </a:p>
          </p:txBody>
        </p:sp>
        <p:sp>
          <p:nvSpPr>
            <p:cNvPr id="25631" name="Line 49"/>
            <p:cNvSpPr>
              <a:spLocks noChangeShapeType="1"/>
            </p:cNvSpPr>
            <p:nvPr/>
          </p:nvSpPr>
          <p:spPr bwMode="auto">
            <a:xfrm>
              <a:off x="4076" y="1145"/>
              <a:ext cx="0" cy="23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32" name="Line 50"/>
            <p:cNvSpPr>
              <a:spLocks noChangeShapeType="1"/>
            </p:cNvSpPr>
            <p:nvPr/>
          </p:nvSpPr>
          <p:spPr bwMode="auto">
            <a:xfrm>
              <a:off x="4080" y="1632"/>
              <a:ext cx="0" cy="192"/>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sp>
        <p:nvSpPr>
          <p:cNvPr id="177204" name="AutoShape 52"/>
          <p:cNvSpPr>
            <a:spLocks noChangeArrowheads="1"/>
          </p:cNvSpPr>
          <p:nvPr/>
        </p:nvSpPr>
        <p:spPr bwMode="auto">
          <a:xfrm>
            <a:off x="1714472" y="4738686"/>
            <a:ext cx="685800" cy="609600"/>
          </a:xfrm>
          <a:prstGeom prst="rightArrow">
            <a:avLst>
              <a:gd name="adj1" fmla="val 50000"/>
              <a:gd name="adj2" fmla="val 28125"/>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zh-CN" altLang="en-US"/>
          </a:p>
        </p:txBody>
      </p:sp>
      <p:sp>
        <p:nvSpPr>
          <p:cNvPr id="177205" name="AutoShape 53"/>
          <p:cNvSpPr>
            <a:spLocks noChangeArrowheads="1"/>
          </p:cNvSpPr>
          <p:nvPr/>
        </p:nvSpPr>
        <p:spPr bwMode="auto">
          <a:xfrm>
            <a:off x="3314672" y="4738686"/>
            <a:ext cx="609600" cy="609600"/>
          </a:xfrm>
          <a:prstGeom prst="right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zh-CN" altLang="en-US"/>
          </a:p>
        </p:txBody>
      </p:sp>
      <p:sp>
        <p:nvSpPr>
          <p:cNvPr id="177206" name="AutoShape 54"/>
          <p:cNvSpPr>
            <a:spLocks noChangeArrowheads="1"/>
          </p:cNvSpPr>
          <p:nvPr/>
        </p:nvSpPr>
        <p:spPr bwMode="auto">
          <a:xfrm>
            <a:off x="4914872" y="4738686"/>
            <a:ext cx="609600" cy="609600"/>
          </a:xfrm>
          <a:prstGeom prst="right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r>
              <a:rPr lang="en-US" altLang="zh-CN" dirty="0"/>
              <a:t> </a:t>
            </a:r>
            <a:r>
              <a:rPr lang="en-US" altLang="zh-CN" sz="1400" b="1" dirty="0">
                <a:solidFill>
                  <a:schemeClr val="tx1">
                    <a:lumMod val="10000"/>
                  </a:schemeClr>
                </a:solidFill>
              </a:rPr>
              <a:t>2</a:t>
            </a:r>
            <a:endParaRPr lang="zh-CN" altLang="en-US" sz="1400" b="1" dirty="0">
              <a:solidFill>
                <a:schemeClr val="tx1">
                  <a:lumMod val="10000"/>
                </a:schemeClr>
              </a:solidFill>
            </a:endParaRPr>
          </a:p>
        </p:txBody>
      </p:sp>
      <p:sp>
        <p:nvSpPr>
          <p:cNvPr id="177207" name="AutoShape 55"/>
          <p:cNvSpPr>
            <a:spLocks noChangeArrowheads="1"/>
          </p:cNvSpPr>
          <p:nvPr/>
        </p:nvSpPr>
        <p:spPr bwMode="auto">
          <a:xfrm>
            <a:off x="6591272" y="4738686"/>
            <a:ext cx="609600" cy="609600"/>
          </a:xfrm>
          <a:prstGeom prst="right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zh-CN" altLang="en-US"/>
          </a:p>
        </p:txBody>
      </p:sp>
      <p:grpSp>
        <p:nvGrpSpPr>
          <p:cNvPr id="9" name="Group 56"/>
          <p:cNvGrpSpPr>
            <a:grpSpLocks/>
          </p:cNvGrpSpPr>
          <p:nvPr/>
        </p:nvGrpSpPr>
        <p:grpSpPr bwMode="auto">
          <a:xfrm>
            <a:off x="5219700" y="1157288"/>
            <a:ext cx="3430588" cy="2057400"/>
            <a:chOff x="192" y="2544"/>
            <a:chExt cx="2305" cy="1296"/>
          </a:xfrm>
        </p:grpSpPr>
        <p:sp>
          <p:nvSpPr>
            <p:cNvPr id="20509" name="Text Box 57"/>
            <p:cNvSpPr txBox="1">
              <a:spLocks noChangeArrowheads="1"/>
            </p:cNvSpPr>
            <p:nvPr/>
          </p:nvSpPr>
          <p:spPr bwMode="auto">
            <a:xfrm>
              <a:off x="1191" y="2544"/>
              <a:ext cx="339" cy="228"/>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p:txBody>
        </p:sp>
        <p:sp>
          <p:nvSpPr>
            <p:cNvPr id="20510" name="Text Box 58"/>
            <p:cNvSpPr txBox="1">
              <a:spLocks noChangeArrowheads="1"/>
            </p:cNvSpPr>
            <p:nvPr/>
          </p:nvSpPr>
          <p:spPr bwMode="auto">
            <a:xfrm>
              <a:off x="192" y="3057"/>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p:txBody>
        </p:sp>
        <p:sp>
          <p:nvSpPr>
            <p:cNvPr id="20511" name="Text Box 59"/>
            <p:cNvSpPr txBox="1">
              <a:spLocks noChangeArrowheads="1"/>
            </p:cNvSpPr>
            <p:nvPr/>
          </p:nvSpPr>
          <p:spPr bwMode="auto">
            <a:xfrm>
              <a:off x="1191"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a:p>
              <a:pPr eaLnBrk="1" hangingPunct="1"/>
              <a:endParaRPr lang="en-US" altLang="zh-CN" sz="2000" b="1"/>
            </a:p>
          </p:txBody>
        </p:sp>
        <p:sp>
          <p:nvSpPr>
            <p:cNvPr id="20512" name="Text Box 60"/>
            <p:cNvSpPr txBox="1">
              <a:spLocks noChangeArrowheads="1"/>
            </p:cNvSpPr>
            <p:nvPr/>
          </p:nvSpPr>
          <p:spPr bwMode="auto">
            <a:xfrm>
              <a:off x="2113" y="3057"/>
              <a:ext cx="383"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a:t>
              </a:r>
            </a:p>
          </p:txBody>
        </p:sp>
        <p:sp>
          <p:nvSpPr>
            <p:cNvPr id="25621" name="Line 61"/>
            <p:cNvSpPr>
              <a:spLocks noChangeShapeType="1"/>
            </p:cNvSpPr>
            <p:nvPr/>
          </p:nvSpPr>
          <p:spPr bwMode="auto">
            <a:xfrm flipH="1">
              <a:off x="423" y="2753"/>
              <a:ext cx="768" cy="304"/>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22" name="Line 62"/>
            <p:cNvSpPr>
              <a:spLocks noChangeShapeType="1"/>
            </p:cNvSpPr>
            <p:nvPr/>
          </p:nvSpPr>
          <p:spPr bwMode="auto">
            <a:xfrm>
              <a:off x="1508" y="2775"/>
              <a:ext cx="756" cy="282"/>
            </a:xfrm>
            <a:prstGeom prst="line">
              <a:avLst/>
            </a:prstGeom>
            <a:noFill/>
            <a:ln w="9525">
              <a:solidFill>
                <a:schemeClr val="accent1">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623" name="Line 63"/>
            <p:cNvSpPr>
              <a:spLocks noChangeShapeType="1"/>
            </p:cNvSpPr>
            <p:nvPr/>
          </p:nvSpPr>
          <p:spPr bwMode="auto">
            <a:xfrm>
              <a:off x="1344" y="2784"/>
              <a:ext cx="0" cy="272"/>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0516" name="Text Box 64"/>
            <p:cNvSpPr txBox="1">
              <a:spLocks noChangeArrowheads="1"/>
            </p:cNvSpPr>
            <p:nvPr/>
          </p:nvSpPr>
          <p:spPr bwMode="auto">
            <a:xfrm>
              <a:off x="192" y="3611"/>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a:p>
              <a:pPr eaLnBrk="1" hangingPunct="1"/>
              <a:endParaRPr lang="en-US" altLang="zh-CN" sz="2000" b="1"/>
            </a:p>
          </p:txBody>
        </p:sp>
        <p:sp>
          <p:nvSpPr>
            <p:cNvPr id="20517" name="Text Box 65"/>
            <p:cNvSpPr txBox="1">
              <a:spLocks noChangeArrowheads="1"/>
            </p:cNvSpPr>
            <p:nvPr/>
          </p:nvSpPr>
          <p:spPr bwMode="auto">
            <a:xfrm>
              <a:off x="2112" y="3611"/>
              <a:ext cx="385" cy="229"/>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p>
            <a:p>
              <a:pPr eaLnBrk="1" hangingPunct="1"/>
              <a:endParaRPr lang="en-US" altLang="zh-CN" sz="2000" b="1"/>
            </a:p>
          </p:txBody>
        </p:sp>
        <p:sp>
          <p:nvSpPr>
            <p:cNvPr id="25626" name="Line 66"/>
            <p:cNvSpPr>
              <a:spLocks noChangeShapeType="1"/>
            </p:cNvSpPr>
            <p:nvPr/>
          </p:nvSpPr>
          <p:spPr bwMode="auto">
            <a:xfrm>
              <a:off x="384" y="3286"/>
              <a:ext cx="0" cy="325"/>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5627" name="Line 67"/>
            <p:cNvSpPr>
              <a:spLocks noChangeShapeType="1"/>
            </p:cNvSpPr>
            <p:nvPr/>
          </p:nvSpPr>
          <p:spPr bwMode="auto">
            <a:xfrm>
              <a:off x="2304" y="3286"/>
              <a:ext cx="0" cy="325"/>
            </a:xfrm>
            <a:prstGeom prst="line">
              <a:avLst/>
            </a:prstGeom>
            <a:noFill/>
            <a:ln w="9525">
              <a:solidFill>
                <a:schemeClr val="accent1">
                  <a:lumMod val="25000"/>
                </a:schemeClr>
              </a:solidFill>
              <a:round/>
              <a:headEnd/>
              <a:tailEnd/>
            </a:ln>
          </p:spPr>
          <p:txBody>
            <a:bodyPr wrap="none" anchor="ctr"/>
            <a:lstStyle/>
            <a:p>
              <a:pPr fontAlgn="auto">
                <a:spcBef>
                  <a:spcPts val="0"/>
                </a:spcBef>
                <a:spcAft>
                  <a:spcPts val="0"/>
                </a:spcAft>
                <a:defRPr/>
              </a:pPr>
              <a:endParaRPr lang="zh-CN" altLang="en-US">
                <a:latin typeface="+mn-lt"/>
                <a:ea typeface="+mn-ea"/>
              </a:endParaRPr>
            </a:p>
          </p:txBody>
        </p:sp>
      </p:grpSp>
      <p:sp>
        <p:nvSpPr>
          <p:cNvPr id="177220" name="AutoShape 68"/>
          <p:cNvSpPr>
            <a:spLocks noChangeArrowheads="1"/>
          </p:cNvSpPr>
          <p:nvPr/>
        </p:nvSpPr>
        <p:spPr bwMode="auto">
          <a:xfrm>
            <a:off x="876272" y="3595686"/>
            <a:ext cx="609600" cy="609600"/>
          </a:xfrm>
          <a:prstGeom prst="downArrow">
            <a:avLst>
              <a:gd name="adj1" fmla="val 50000"/>
              <a:gd name="adj2" fmla="val 25000"/>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r>
              <a:rPr lang="en-US" altLang="zh-CN" sz="1400" b="1" dirty="0">
                <a:solidFill>
                  <a:schemeClr val="tx1">
                    <a:lumMod val="10000"/>
                  </a:schemeClr>
                </a:solidFill>
              </a:rPr>
              <a:t>1</a:t>
            </a:r>
            <a:endParaRPr lang="zh-CN" altLang="en-US" sz="1400" b="1" dirty="0">
              <a:solidFill>
                <a:schemeClr val="tx1">
                  <a:lumMod val="10000"/>
                </a:schemeClr>
              </a:solidFill>
            </a:endParaRPr>
          </a:p>
        </p:txBody>
      </p:sp>
      <p:sp>
        <p:nvSpPr>
          <p:cNvPr id="177221" name="AutoShape 69"/>
          <p:cNvSpPr>
            <a:spLocks noChangeArrowheads="1"/>
          </p:cNvSpPr>
          <p:nvPr/>
        </p:nvSpPr>
        <p:spPr bwMode="auto">
          <a:xfrm>
            <a:off x="7429472" y="2986086"/>
            <a:ext cx="609600" cy="685800"/>
          </a:xfrm>
          <a:prstGeom prst="upArrow">
            <a:avLst>
              <a:gd name="adj1" fmla="val 50000"/>
              <a:gd name="adj2" fmla="val 28125"/>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r>
              <a:rPr lang="en-US" altLang="zh-CN" sz="1400" b="1" dirty="0">
                <a:solidFill>
                  <a:schemeClr val="tx1">
                    <a:lumMod val="10000"/>
                  </a:schemeClr>
                </a:solidFill>
              </a:rPr>
              <a:t>3</a:t>
            </a:r>
            <a:endParaRPr lang="zh-CN" altLang="en-US" sz="1400" b="1" dirty="0">
              <a:solidFill>
                <a:schemeClr val="tx1">
                  <a:lumMod val="10000"/>
                </a:schemeClr>
              </a:solidFill>
            </a:endParaRPr>
          </a:p>
        </p:txBody>
      </p:sp>
      <p:sp>
        <p:nvSpPr>
          <p:cNvPr id="3" name="标题 2"/>
          <p:cNvSpPr>
            <a:spLocks noGrp="1"/>
          </p:cNvSpPr>
          <p:nvPr>
            <p:ph type="title"/>
          </p:nvPr>
        </p:nvSpPr>
        <p:spPr/>
        <p:txBody>
          <a:bodyPr/>
          <a:lstStyle/>
          <a:p>
            <a:r>
              <a:rPr lang="zh-CN" altLang="en-US" dirty="0"/>
              <a:t>自底向上集成</a:t>
            </a:r>
          </a:p>
        </p:txBody>
      </p:sp>
    </p:spTree>
    <p:extLst>
      <p:ext uri="{BB962C8B-B14F-4D97-AF65-F5344CB8AC3E}">
        <p14:creationId xmlns:p14="http://schemas.microsoft.com/office/powerpoint/2010/main" val="22491795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77220"/>
                                        </p:tgtEl>
                                        <p:attrNameLst>
                                          <p:attrName>style.visibility</p:attrName>
                                        </p:attrNameLst>
                                      </p:cBhvr>
                                      <p:to>
                                        <p:strVal val="visible"/>
                                      </p:to>
                                    </p:set>
                                    <p:animEffect transition="in" filter="wipe(up)">
                                      <p:cBhvr>
                                        <p:cTn id="11" dur="500"/>
                                        <p:tgtEl>
                                          <p:spTgt spid="177220"/>
                                        </p:tgtEl>
                                      </p:cBhvr>
                                    </p:animEffect>
                                  </p:childTnLst>
                                </p:cTn>
                              </p:par>
                            </p:childTnLst>
                          </p:cTn>
                        </p:par>
                        <p:par>
                          <p:cTn id="12" fill="hold" nodeType="afterGroup">
                            <p:stCondLst>
                              <p:cond delay="500"/>
                            </p:stCondLst>
                            <p:childTnLst>
                              <p:par>
                                <p:cTn id="13" presetID="5"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177204"/>
                                        </p:tgtEl>
                                        <p:attrNameLst>
                                          <p:attrName>style.visibility</p:attrName>
                                        </p:attrNameLst>
                                      </p:cBhvr>
                                      <p:to>
                                        <p:strVal val="visible"/>
                                      </p:to>
                                    </p:set>
                                    <p:animEffect transition="in" filter="wipe(left)">
                                      <p:cBhvr>
                                        <p:cTn id="19" dur="500"/>
                                        <p:tgtEl>
                                          <p:spTgt spid="177204"/>
                                        </p:tgtEl>
                                      </p:cBhvr>
                                    </p:animEffect>
                                  </p:childTnLst>
                                </p:cTn>
                              </p:par>
                            </p:childTnLst>
                          </p:cTn>
                        </p:par>
                        <p:par>
                          <p:cTn id="20" fill="hold" nodeType="afterGroup">
                            <p:stCondLst>
                              <p:cond delay="1500"/>
                            </p:stCondLst>
                            <p:childTnLst>
                              <p:par>
                                <p:cTn id="21" presetID="5" presetClass="entr" presetSubtype="1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77205"/>
                                        </p:tgtEl>
                                        <p:attrNameLst>
                                          <p:attrName>style.visibility</p:attrName>
                                        </p:attrNameLst>
                                      </p:cBhvr>
                                      <p:to>
                                        <p:strVal val="visible"/>
                                      </p:to>
                                    </p:set>
                                    <p:animEffect transition="in" filter="wipe(left)">
                                      <p:cBhvr>
                                        <p:cTn id="27" dur="500"/>
                                        <p:tgtEl>
                                          <p:spTgt spid="177205"/>
                                        </p:tgtEl>
                                      </p:cBhvr>
                                    </p:animEffect>
                                  </p:childTnLst>
                                </p:cTn>
                              </p:par>
                            </p:childTnLst>
                          </p:cTn>
                        </p:par>
                        <p:par>
                          <p:cTn id="28" fill="hold" nodeType="afterGroup">
                            <p:stCondLst>
                              <p:cond delay="2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77206"/>
                                        </p:tgtEl>
                                        <p:attrNameLst>
                                          <p:attrName>style.visibility</p:attrName>
                                        </p:attrNameLst>
                                      </p:cBhvr>
                                      <p:to>
                                        <p:strVal val="visible"/>
                                      </p:to>
                                    </p:set>
                                    <p:animEffect transition="in" filter="wipe(left)">
                                      <p:cBhvr>
                                        <p:cTn id="36" dur="500"/>
                                        <p:tgtEl>
                                          <p:spTgt spid="177206"/>
                                        </p:tgtEl>
                                      </p:cBhvr>
                                    </p:animEffect>
                                  </p:childTnLst>
                                </p:cTn>
                              </p:par>
                            </p:childTnLst>
                          </p:cTn>
                        </p:par>
                        <p:par>
                          <p:cTn id="37" fill="hold" nodeType="afterGroup">
                            <p:stCondLst>
                              <p:cond delay="500"/>
                            </p:stCondLst>
                            <p:childTnLst>
                              <p:par>
                                <p:cTn id="38" presetID="5" presetClass="entr" presetSubtype="1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77207"/>
                                        </p:tgtEl>
                                        <p:attrNameLst>
                                          <p:attrName>style.visibility</p:attrName>
                                        </p:attrNameLst>
                                      </p:cBhvr>
                                      <p:to>
                                        <p:strVal val="visible"/>
                                      </p:to>
                                    </p:set>
                                    <p:animEffect transition="in" filter="wipe(left)">
                                      <p:cBhvr>
                                        <p:cTn id="44" dur="500"/>
                                        <p:tgtEl>
                                          <p:spTgt spid="177207"/>
                                        </p:tgtEl>
                                      </p:cBhvr>
                                    </p:animEffect>
                                  </p:childTnLst>
                                </p:cTn>
                              </p:par>
                            </p:childTnLst>
                          </p:cTn>
                        </p:par>
                        <p:par>
                          <p:cTn id="45" fill="hold" nodeType="afterGroup">
                            <p:stCondLst>
                              <p:cond delay="1500"/>
                            </p:stCondLst>
                            <p:childTnLst>
                              <p:par>
                                <p:cTn id="46" presetID="5" presetClass="entr" presetSubtype="1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checkerboard(across)">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77221"/>
                                        </p:tgtEl>
                                        <p:attrNameLst>
                                          <p:attrName>style.visibility</p:attrName>
                                        </p:attrNameLst>
                                      </p:cBhvr>
                                      <p:to>
                                        <p:strVal val="visible"/>
                                      </p:to>
                                    </p:set>
                                    <p:animEffect transition="in" filter="wipe(down)">
                                      <p:cBhvr>
                                        <p:cTn id="53" dur="500"/>
                                        <p:tgtEl>
                                          <p:spTgt spid="177221"/>
                                        </p:tgtEl>
                                      </p:cBhvr>
                                    </p:animEffect>
                                  </p:childTnLst>
                                </p:cTn>
                              </p:par>
                            </p:childTnLst>
                          </p:cTn>
                        </p:par>
                        <p:par>
                          <p:cTn id="54" fill="hold" nodeType="afterGroup">
                            <p:stCondLst>
                              <p:cond delay="500"/>
                            </p:stCondLst>
                            <p:childTnLst>
                              <p:par>
                                <p:cTn id="55" presetID="9"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229600" cy="4525963"/>
          </a:xfrm>
        </p:spPr>
        <p:txBody>
          <a:bodyPr/>
          <a:lstStyle/>
          <a:p>
            <a:pPr marL="0" indent="0">
              <a:lnSpc>
                <a:spcPct val="150000"/>
              </a:lnSpc>
              <a:buNone/>
            </a:pPr>
            <a:r>
              <a:rPr lang="en-US" altLang="zh-CN" dirty="0" smtClean="0"/>
              <a:t>	</a:t>
            </a:r>
            <a:r>
              <a:rPr lang="zh-CN" altLang="en-US" dirty="0" smtClean="0"/>
              <a:t>持续</a:t>
            </a:r>
            <a:r>
              <a:rPr lang="zh-CN" altLang="en-US" dirty="0"/>
              <a:t>集成是一种软件开发实践，即团队开发成员经常集成他们的工作，通过每个成员每天至少集成一次，也就意味着每天可能会发生多次集成。每次集成都通过自动化的构建（包括编译，发布，自动化测试）来验证，从而尽早地发现集成</a:t>
            </a:r>
            <a:r>
              <a:rPr lang="zh-CN" altLang="en-US" dirty="0" smtClean="0"/>
              <a:t>错误。</a:t>
            </a:r>
            <a:endParaRPr lang="zh-CN" altLang="en-US" dirty="0"/>
          </a:p>
        </p:txBody>
      </p:sp>
      <p:sp>
        <p:nvSpPr>
          <p:cNvPr id="3" name="标题 2"/>
          <p:cNvSpPr>
            <a:spLocks noGrp="1"/>
          </p:cNvSpPr>
          <p:nvPr>
            <p:ph type="title"/>
          </p:nvPr>
        </p:nvSpPr>
        <p:spPr/>
        <p:txBody>
          <a:bodyPr/>
          <a:lstStyle/>
          <a:p>
            <a:r>
              <a:rPr lang="zh-CN" altLang="en-US" dirty="0" smtClean="0"/>
              <a:t>持续性集成</a:t>
            </a:r>
            <a:endParaRPr lang="zh-CN" altLang="en-US" dirty="0"/>
          </a:p>
        </p:txBody>
      </p:sp>
    </p:spTree>
    <p:extLst>
      <p:ext uri="{BB962C8B-B14F-4D97-AF65-F5344CB8AC3E}">
        <p14:creationId xmlns:p14="http://schemas.microsoft.com/office/powerpoint/2010/main" val="2321194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073427"/>
          </a:xfrm>
        </p:spPr>
        <p:txBody>
          <a:bodyPr>
            <a:normAutofit/>
          </a:bodyPr>
          <a:lstStyle/>
          <a:p>
            <a:pPr marL="0" indent="0">
              <a:lnSpc>
                <a:spcPct val="150000"/>
              </a:lnSpc>
              <a:spcBef>
                <a:spcPts val="0"/>
              </a:spcBef>
              <a:buNone/>
            </a:pPr>
            <a:r>
              <a:rPr lang="zh-CN" altLang="en-US" sz="2800" dirty="0"/>
              <a:t>持续性集成</a:t>
            </a:r>
            <a:r>
              <a:rPr lang="zh-CN" altLang="en-US" sz="2800" dirty="0" smtClean="0"/>
              <a:t>需要</a:t>
            </a:r>
            <a:r>
              <a:rPr lang="zh-CN" altLang="en-US" sz="2800" dirty="0"/>
              <a:t>具备的</a:t>
            </a:r>
            <a:r>
              <a:rPr lang="zh-CN" altLang="en-US" sz="2800" dirty="0" smtClean="0"/>
              <a:t>条件：</a:t>
            </a:r>
            <a:endParaRPr lang="en-US" altLang="zh-CN" sz="2600" dirty="0" smtClean="0"/>
          </a:p>
          <a:p>
            <a:pPr>
              <a:lnSpc>
                <a:spcPct val="150000"/>
              </a:lnSpc>
              <a:spcBef>
                <a:spcPts val="0"/>
              </a:spcBef>
            </a:pPr>
            <a:r>
              <a:rPr lang="zh-CN" altLang="en-US" sz="2600" dirty="0" smtClean="0"/>
              <a:t>将</a:t>
            </a:r>
            <a:r>
              <a:rPr lang="zh-CN" altLang="en-US" sz="2600" dirty="0"/>
              <a:t>所有的源代码保存在单一的地点，让所有人都能从这里获取最新的源代码（以及以前的版本）</a:t>
            </a:r>
            <a:r>
              <a:rPr lang="zh-CN" altLang="en-US" sz="2600" dirty="0" smtClean="0"/>
              <a:t>。</a:t>
            </a:r>
            <a:endParaRPr lang="en-US" altLang="zh-CN" sz="2600" dirty="0" smtClean="0"/>
          </a:p>
          <a:p>
            <a:pPr>
              <a:lnSpc>
                <a:spcPct val="150000"/>
              </a:lnSpc>
              <a:spcBef>
                <a:spcPts val="0"/>
              </a:spcBef>
            </a:pPr>
            <a:r>
              <a:rPr lang="zh-CN" altLang="en-US" sz="2600" dirty="0" smtClean="0"/>
              <a:t>使构建过程</a:t>
            </a:r>
            <a:r>
              <a:rPr lang="zh-CN" altLang="en-US" sz="2600" dirty="0"/>
              <a:t>完全自动化，让任何人都可以只</a:t>
            </a:r>
            <a:r>
              <a:rPr lang="zh-CN" altLang="en-US" sz="2600" dirty="0" smtClean="0"/>
              <a:t>输入一条</a:t>
            </a:r>
            <a:r>
              <a:rPr lang="zh-CN" altLang="en-US" sz="2600" dirty="0"/>
              <a:t>命令就完成系统</a:t>
            </a:r>
            <a:r>
              <a:rPr lang="zh-CN" altLang="en-US" sz="2600" dirty="0" smtClean="0"/>
              <a:t>的</a:t>
            </a:r>
            <a:r>
              <a:rPr lang="zh-CN" altLang="en-US" sz="2600" dirty="0"/>
              <a:t>构建</a:t>
            </a:r>
            <a:r>
              <a:rPr lang="zh-CN" altLang="en-US" sz="2600" dirty="0" smtClean="0"/>
              <a:t>。 </a:t>
            </a:r>
            <a:endParaRPr lang="en-US" altLang="zh-CN" sz="2600" dirty="0" smtClean="0"/>
          </a:p>
          <a:p>
            <a:pPr>
              <a:lnSpc>
                <a:spcPct val="150000"/>
              </a:lnSpc>
              <a:spcBef>
                <a:spcPts val="0"/>
              </a:spcBef>
            </a:pPr>
            <a:r>
              <a:rPr lang="zh-CN" altLang="en-US" sz="2600" dirty="0" smtClean="0"/>
              <a:t>使</a:t>
            </a:r>
            <a:r>
              <a:rPr lang="zh-CN" altLang="en-US" sz="2600" dirty="0"/>
              <a:t>测试完全自动化，让任何人都可以只输入一条命令就运行一套完整的系统测试。 </a:t>
            </a:r>
            <a:endParaRPr lang="en-US" altLang="zh-CN" sz="2600" dirty="0" smtClean="0"/>
          </a:p>
          <a:p>
            <a:pPr>
              <a:lnSpc>
                <a:spcPct val="150000"/>
              </a:lnSpc>
              <a:spcBef>
                <a:spcPts val="0"/>
              </a:spcBef>
            </a:pPr>
            <a:r>
              <a:rPr lang="zh-CN" altLang="en-US" sz="2600" dirty="0" smtClean="0"/>
              <a:t>确保</a:t>
            </a:r>
            <a:r>
              <a:rPr lang="zh-CN" altLang="en-US" sz="2600" dirty="0"/>
              <a:t>所有人都可以得到最新、最好的可执行文件</a:t>
            </a:r>
            <a:r>
              <a:rPr lang="zh-CN" altLang="en-US" dirty="0"/>
              <a:t>。 </a:t>
            </a:r>
          </a:p>
        </p:txBody>
      </p:sp>
      <p:sp>
        <p:nvSpPr>
          <p:cNvPr id="3" name="标题 2"/>
          <p:cNvSpPr>
            <a:spLocks noGrp="1"/>
          </p:cNvSpPr>
          <p:nvPr>
            <p:ph type="title"/>
          </p:nvPr>
        </p:nvSpPr>
        <p:spPr/>
        <p:txBody>
          <a:bodyPr/>
          <a:lstStyle/>
          <a:p>
            <a:r>
              <a:rPr lang="zh-CN" altLang="en-US" dirty="0" smtClean="0"/>
              <a:t>持续性集成</a:t>
            </a:r>
            <a:endParaRPr lang="zh-CN" altLang="en-US" dirty="0"/>
          </a:p>
        </p:txBody>
      </p:sp>
    </p:spTree>
    <p:extLst>
      <p:ext uri="{BB962C8B-B14F-4D97-AF65-F5344CB8AC3E}">
        <p14:creationId xmlns:p14="http://schemas.microsoft.com/office/powerpoint/2010/main" val="579292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939336" cy="5073427"/>
          </a:xfrm>
        </p:spPr>
        <p:txBody>
          <a:bodyPr>
            <a:noAutofit/>
          </a:bodyPr>
          <a:lstStyle/>
          <a:p>
            <a:pPr marL="0" indent="0">
              <a:lnSpc>
                <a:spcPct val="170000"/>
              </a:lnSpc>
              <a:spcBef>
                <a:spcPts val="0"/>
              </a:spcBef>
              <a:buNone/>
            </a:pPr>
            <a:r>
              <a:rPr lang="zh-CN" altLang="en-US" sz="2800" dirty="0"/>
              <a:t>持续集成的优点</a:t>
            </a:r>
            <a:endParaRPr lang="en-US" altLang="zh-CN" sz="2800" dirty="0"/>
          </a:p>
          <a:p>
            <a:pPr>
              <a:lnSpc>
                <a:spcPct val="170000"/>
              </a:lnSpc>
              <a:spcBef>
                <a:spcPts val="0"/>
              </a:spcBef>
            </a:pPr>
            <a:r>
              <a:rPr lang="zh-CN" altLang="en-US" sz="2400" dirty="0" smtClean="0"/>
              <a:t>“快速失败”</a:t>
            </a:r>
            <a:r>
              <a:rPr lang="zh-CN" altLang="en-US" sz="2400" dirty="0"/>
              <a:t>，在对产品没有风险的情况下进行测试，并快速</a:t>
            </a:r>
            <a:r>
              <a:rPr lang="zh-CN" altLang="en-US" sz="2400" dirty="0" smtClean="0"/>
              <a:t>响应</a:t>
            </a:r>
            <a:endParaRPr lang="en-US" altLang="zh-CN" sz="2400" dirty="0"/>
          </a:p>
          <a:p>
            <a:pPr>
              <a:lnSpc>
                <a:spcPct val="170000"/>
              </a:lnSpc>
              <a:spcBef>
                <a:spcPts val="0"/>
              </a:spcBef>
            </a:pPr>
            <a:r>
              <a:rPr lang="zh-CN" altLang="en-US" sz="2400" dirty="0"/>
              <a:t>最大限度地减少风险，降低修复错误代码的</a:t>
            </a:r>
            <a:r>
              <a:rPr lang="zh-CN" altLang="en-US" sz="2400" dirty="0" smtClean="0"/>
              <a:t>成本</a:t>
            </a:r>
            <a:endParaRPr lang="en-US" altLang="zh-CN" sz="2400" dirty="0"/>
          </a:p>
          <a:p>
            <a:pPr>
              <a:lnSpc>
                <a:spcPct val="170000"/>
              </a:lnSpc>
              <a:spcBef>
                <a:spcPts val="0"/>
              </a:spcBef>
            </a:pPr>
            <a:r>
              <a:rPr lang="zh-CN" altLang="en-US" sz="2400" dirty="0"/>
              <a:t>将重复性的手工流程自动化，让工程师更加专注于</a:t>
            </a:r>
            <a:r>
              <a:rPr lang="zh-CN" altLang="en-US" sz="2400" dirty="0" smtClean="0"/>
              <a:t>代码</a:t>
            </a:r>
            <a:endParaRPr lang="en-US" altLang="zh-CN" sz="2400" dirty="0"/>
          </a:p>
          <a:p>
            <a:pPr>
              <a:lnSpc>
                <a:spcPct val="170000"/>
              </a:lnSpc>
              <a:spcBef>
                <a:spcPts val="0"/>
              </a:spcBef>
            </a:pPr>
            <a:r>
              <a:rPr lang="zh-CN" altLang="en-US" sz="2400" dirty="0"/>
              <a:t>保持频繁部署，快速生成可部署的</a:t>
            </a:r>
            <a:r>
              <a:rPr lang="zh-CN" altLang="en-US" sz="2400" dirty="0" smtClean="0"/>
              <a:t>软件</a:t>
            </a:r>
            <a:endParaRPr lang="en-US" altLang="zh-CN" sz="2400" dirty="0"/>
          </a:p>
          <a:p>
            <a:pPr>
              <a:lnSpc>
                <a:spcPct val="170000"/>
              </a:lnSpc>
              <a:spcBef>
                <a:spcPts val="0"/>
              </a:spcBef>
            </a:pPr>
            <a:r>
              <a:rPr lang="zh-CN" altLang="en-US" sz="2400" dirty="0"/>
              <a:t>提高项目的能见度，方便团队成员了解项目的进度和</a:t>
            </a:r>
            <a:r>
              <a:rPr lang="zh-CN" altLang="en-US" sz="2400" dirty="0" smtClean="0"/>
              <a:t>成熟度</a:t>
            </a:r>
            <a:endParaRPr lang="en-US" altLang="zh-CN" sz="2400" dirty="0" smtClean="0"/>
          </a:p>
          <a:p>
            <a:pPr>
              <a:lnSpc>
                <a:spcPct val="170000"/>
              </a:lnSpc>
              <a:spcBef>
                <a:spcPts val="0"/>
              </a:spcBef>
            </a:pPr>
            <a:r>
              <a:rPr lang="zh-CN" altLang="en-US" sz="2400" dirty="0" smtClean="0"/>
              <a:t>增强</a:t>
            </a:r>
            <a:r>
              <a:rPr lang="zh-CN" altLang="en-US" sz="2400" dirty="0"/>
              <a:t>开发人员对软件产品的信心，帮助建立更好的工程师</a:t>
            </a:r>
            <a:r>
              <a:rPr lang="zh-CN" altLang="en-US" sz="2400" dirty="0" smtClean="0"/>
              <a:t>文化</a:t>
            </a:r>
            <a:endParaRPr lang="zh-CN" altLang="en-US" sz="2400" dirty="0"/>
          </a:p>
        </p:txBody>
      </p:sp>
      <p:sp>
        <p:nvSpPr>
          <p:cNvPr id="3" name="标题 2"/>
          <p:cNvSpPr>
            <a:spLocks noGrp="1"/>
          </p:cNvSpPr>
          <p:nvPr>
            <p:ph type="title"/>
          </p:nvPr>
        </p:nvSpPr>
        <p:spPr/>
        <p:txBody>
          <a:bodyPr>
            <a:normAutofit/>
          </a:bodyPr>
          <a:lstStyle/>
          <a:p>
            <a:r>
              <a:rPr lang="zh-CN" altLang="en-US" dirty="0"/>
              <a:t>持续集成的</a:t>
            </a:r>
            <a:r>
              <a:rPr lang="zh-CN" altLang="en-US" dirty="0" smtClean="0"/>
              <a:t>优点</a:t>
            </a:r>
            <a:endParaRPr lang="zh-CN" altLang="en-US" dirty="0"/>
          </a:p>
        </p:txBody>
      </p:sp>
    </p:spTree>
    <p:extLst>
      <p:ext uri="{BB962C8B-B14F-4D97-AF65-F5344CB8AC3E}">
        <p14:creationId xmlns:p14="http://schemas.microsoft.com/office/powerpoint/2010/main" val="35876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集成测试定义</a:t>
            </a:r>
            <a:endParaRPr lang="en-US" altLang="zh-CN" dirty="0" smtClean="0"/>
          </a:p>
          <a:p>
            <a:r>
              <a:rPr lang="zh-CN" altLang="en-US" dirty="0" smtClean="0"/>
              <a:t>集成测试策略</a:t>
            </a:r>
            <a:endParaRPr lang="zh-CN" altLang="en-US" dirty="0"/>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017306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4525963"/>
          </a:xfrm>
        </p:spPr>
        <p:txBody>
          <a:bodyPr/>
          <a:lstStyle/>
          <a:p>
            <a:pPr>
              <a:lnSpc>
                <a:spcPct val="150000"/>
              </a:lnSpc>
            </a:pPr>
            <a:r>
              <a:rPr lang="zh-CN" altLang="en-US" dirty="0" smtClean="0"/>
              <a:t>定义</a:t>
            </a:r>
            <a:endParaRPr lang="en-US" altLang="zh-CN" dirty="0" smtClean="0"/>
          </a:p>
          <a:p>
            <a:pPr marL="0" indent="0">
              <a:lnSpc>
                <a:spcPct val="150000"/>
              </a:lnSpc>
              <a:buNone/>
            </a:pPr>
            <a:r>
              <a:rPr lang="en-US" altLang="zh-CN" sz="2800" dirty="0" smtClean="0"/>
              <a:t>	</a:t>
            </a:r>
            <a:r>
              <a:rPr lang="zh-CN" altLang="zh-CN" sz="2800" dirty="0" smtClean="0"/>
              <a:t>集成测试</a:t>
            </a:r>
            <a:r>
              <a:rPr lang="zh-CN" altLang="zh-CN" sz="2800" dirty="0"/>
              <a:t>就是在单元测试的基础上，将所有已通过单元测试的模块按照概要设计的要求组装为子系统或系统，并进行测试的过程，</a:t>
            </a:r>
            <a:r>
              <a:rPr lang="zh-CN" altLang="zh-CN" sz="2800" dirty="0">
                <a:solidFill>
                  <a:srgbClr val="FF0000"/>
                </a:solidFill>
              </a:rPr>
              <a:t>目的是确保各单元模块组合在一起后能够按既定意图协作运行</a:t>
            </a:r>
            <a:r>
              <a:rPr lang="zh-CN" altLang="zh-CN" sz="2800" dirty="0"/>
              <a:t>，并确保增量的行为正确</a:t>
            </a:r>
            <a:endParaRPr lang="en-US" altLang="zh-CN" sz="2800" dirty="0"/>
          </a:p>
          <a:p>
            <a:endParaRPr lang="zh-CN" altLang="en-US" dirty="0"/>
          </a:p>
        </p:txBody>
      </p:sp>
      <p:sp>
        <p:nvSpPr>
          <p:cNvPr id="3" name="标题 2"/>
          <p:cNvSpPr>
            <a:spLocks noGrp="1"/>
          </p:cNvSpPr>
          <p:nvPr>
            <p:ph type="title"/>
          </p:nvPr>
        </p:nvSpPr>
        <p:spPr/>
        <p:txBody>
          <a:bodyPr/>
          <a:lstStyle/>
          <a:p>
            <a:r>
              <a:rPr lang="zh-CN" altLang="en-US" dirty="0" smtClean="0"/>
              <a:t>集成测试</a:t>
            </a:r>
            <a:endParaRPr lang="zh-CN" altLang="en-US" dirty="0"/>
          </a:p>
        </p:txBody>
      </p:sp>
    </p:spTree>
    <p:extLst>
      <p:ext uri="{BB962C8B-B14F-4D97-AF65-F5344CB8AC3E}">
        <p14:creationId xmlns:p14="http://schemas.microsoft.com/office/powerpoint/2010/main" val="59204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733256"/>
          </a:xfrm>
        </p:spPr>
        <p:txBody>
          <a:bodyPr>
            <a:normAutofit fontScale="92500"/>
          </a:bodyPr>
          <a:lstStyle/>
          <a:p>
            <a:pPr>
              <a:lnSpc>
                <a:spcPct val="150000"/>
              </a:lnSpc>
            </a:pPr>
            <a:r>
              <a:rPr lang="zh-CN" altLang="zh-CN" dirty="0"/>
              <a:t>集成测试的内容</a:t>
            </a:r>
            <a:endParaRPr lang="en-US" altLang="zh-CN" dirty="0"/>
          </a:p>
          <a:p>
            <a:pPr lvl="1">
              <a:lnSpc>
                <a:spcPct val="150000"/>
              </a:lnSpc>
              <a:buFont typeface="Wingdings" panose="05000000000000000000" pitchFamily="2" charset="2"/>
              <a:buChar char="Ø"/>
            </a:pPr>
            <a:r>
              <a:rPr lang="zh-CN" altLang="zh-CN" sz="2400" dirty="0"/>
              <a:t>将各个具有相互调用关系的模块组装起来时，检查穿越模块接口的数据是否会丢失</a:t>
            </a:r>
            <a:endParaRPr lang="en-US" altLang="zh-CN" sz="2400" dirty="0"/>
          </a:p>
          <a:p>
            <a:pPr lvl="1">
              <a:lnSpc>
                <a:spcPct val="150000"/>
              </a:lnSpc>
              <a:buFont typeface="Wingdings" panose="05000000000000000000" pitchFamily="2" charset="2"/>
              <a:buChar char="Ø"/>
            </a:pPr>
            <a:r>
              <a:rPr lang="zh-CN" altLang="zh-CN" sz="2400" dirty="0"/>
              <a:t>判断各子功能组合起来能否达到预期要求的父功能</a:t>
            </a:r>
          </a:p>
          <a:p>
            <a:pPr lvl="1">
              <a:lnSpc>
                <a:spcPct val="150000"/>
              </a:lnSpc>
              <a:buFont typeface="Wingdings" panose="05000000000000000000" pitchFamily="2" charset="2"/>
              <a:buChar char="Ø"/>
            </a:pPr>
            <a:r>
              <a:rPr lang="zh-CN" altLang="zh-CN" sz="2400" dirty="0"/>
              <a:t>检查一个模块的功能是否会对其他模块的功能产生不利影响</a:t>
            </a:r>
          </a:p>
          <a:p>
            <a:pPr lvl="1">
              <a:lnSpc>
                <a:spcPct val="150000"/>
              </a:lnSpc>
              <a:buFont typeface="Wingdings" panose="05000000000000000000" pitchFamily="2" charset="2"/>
              <a:buChar char="Ø"/>
            </a:pPr>
            <a:r>
              <a:rPr lang="zh-CN" altLang="zh-CN" sz="2400" dirty="0"/>
              <a:t>检查全局数据结构是否正确，以及在完成模块功能的过程中是否会被异常修改</a:t>
            </a:r>
          </a:p>
          <a:p>
            <a:pPr lvl="1">
              <a:lnSpc>
                <a:spcPct val="150000"/>
              </a:lnSpc>
              <a:buFont typeface="Wingdings" panose="05000000000000000000" pitchFamily="2" charset="2"/>
              <a:buChar char="Ø"/>
            </a:pPr>
            <a:r>
              <a:rPr lang="zh-CN" altLang="zh-CN" sz="2400" dirty="0"/>
              <a:t>单个模块的误差累积起来，是否会放大到不可接受的</a:t>
            </a:r>
            <a:r>
              <a:rPr lang="zh-CN" altLang="zh-CN" sz="2400" dirty="0" smtClean="0"/>
              <a:t>程度</a:t>
            </a:r>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集成测试</a:t>
            </a:r>
            <a:endParaRPr lang="zh-CN" altLang="en-US" dirty="0"/>
          </a:p>
        </p:txBody>
      </p:sp>
    </p:spTree>
    <p:extLst>
      <p:ext uri="{BB962C8B-B14F-4D97-AF65-F5344CB8AC3E}">
        <p14:creationId xmlns:p14="http://schemas.microsoft.com/office/powerpoint/2010/main" val="249342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733256"/>
          </a:xfrm>
        </p:spPr>
        <p:txBody>
          <a:bodyPr>
            <a:normAutofit/>
          </a:bodyPr>
          <a:lstStyle/>
          <a:p>
            <a:pPr>
              <a:lnSpc>
                <a:spcPct val="150000"/>
              </a:lnSpc>
            </a:pPr>
            <a:r>
              <a:rPr lang="zh-CN" altLang="zh-CN" dirty="0"/>
              <a:t>集成测试</a:t>
            </a:r>
            <a:r>
              <a:rPr lang="zh-CN" altLang="zh-CN" dirty="0" smtClean="0"/>
              <a:t>的</a:t>
            </a:r>
            <a:r>
              <a:rPr lang="zh-CN" altLang="en-US" dirty="0" smtClean="0"/>
              <a:t>实施方案</a:t>
            </a:r>
            <a:endParaRPr lang="en-US" altLang="zh-CN" dirty="0"/>
          </a:p>
          <a:p>
            <a:pPr lvl="1">
              <a:lnSpc>
                <a:spcPct val="150000"/>
              </a:lnSpc>
              <a:buFont typeface="Wingdings" panose="05000000000000000000" pitchFamily="2" charset="2"/>
              <a:buChar char="Ø"/>
            </a:pPr>
            <a:r>
              <a:rPr lang="zh-CN" altLang="en-US" sz="2400" dirty="0"/>
              <a:t>大爆炸</a:t>
            </a:r>
            <a:r>
              <a:rPr lang="zh-CN" altLang="en-US" sz="2400" dirty="0" smtClean="0"/>
              <a:t>集成（非增量式集成）</a:t>
            </a:r>
            <a:endParaRPr lang="en-US" altLang="zh-CN" sz="2400" dirty="0"/>
          </a:p>
          <a:p>
            <a:pPr lvl="1">
              <a:lnSpc>
                <a:spcPct val="150000"/>
              </a:lnSpc>
              <a:buFont typeface="Wingdings" panose="05000000000000000000" pitchFamily="2" charset="2"/>
              <a:buChar char="Ø"/>
            </a:pPr>
            <a:r>
              <a:rPr lang="zh-CN" altLang="en-US" sz="2400" dirty="0" smtClean="0"/>
              <a:t>自顶向下</a:t>
            </a:r>
            <a:endParaRPr lang="en-US" altLang="zh-CN" sz="2400" dirty="0" smtClean="0"/>
          </a:p>
          <a:p>
            <a:pPr lvl="1">
              <a:lnSpc>
                <a:spcPct val="150000"/>
              </a:lnSpc>
              <a:buFont typeface="Wingdings" panose="05000000000000000000" pitchFamily="2" charset="2"/>
              <a:buChar char="Ø"/>
            </a:pPr>
            <a:r>
              <a:rPr lang="zh-CN" altLang="en-US" sz="2400" dirty="0" smtClean="0"/>
              <a:t>自底向上</a:t>
            </a:r>
            <a:endParaRPr lang="en-US" altLang="zh-CN" sz="2400" dirty="0" smtClean="0"/>
          </a:p>
          <a:p>
            <a:pPr lvl="1">
              <a:lnSpc>
                <a:spcPct val="150000"/>
              </a:lnSpc>
              <a:buFont typeface="Wingdings" panose="05000000000000000000" pitchFamily="2" charset="2"/>
              <a:buChar char="Ø"/>
            </a:pPr>
            <a:r>
              <a:rPr lang="zh-CN" altLang="en-US" sz="2400" dirty="0" smtClean="0"/>
              <a:t>混合方式集成</a:t>
            </a:r>
            <a:endParaRPr lang="en-US" altLang="zh-CN" sz="2400" dirty="0" smtClean="0"/>
          </a:p>
          <a:p>
            <a:pPr lvl="1">
              <a:lnSpc>
                <a:spcPct val="150000"/>
              </a:lnSpc>
              <a:buFont typeface="Wingdings" panose="05000000000000000000" pitchFamily="2" charset="2"/>
              <a:buChar char="Ø"/>
            </a:pPr>
            <a:r>
              <a:rPr lang="zh-CN" altLang="en-US" sz="2400" dirty="0" smtClean="0"/>
              <a:t>核心系统集成</a:t>
            </a:r>
            <a:endParaRPr lang="en-US" altLang="zh-CN" sz="2400" dirty="0" smtClean="0"/>
          </a:p>
          <a:p>
            <a:pPr lvl="1">
              <a:lnSpc>
                <a:spcPct val="150000"/>
              </a:lnSpc>
              <a:buFont typeface="Wingdings" panose="05000000000000000000" pitchFamily="2" charset="2"/>
              <a:buChar char="Ø"/>
            </a:pPr>
            <a:r>
              <a:rPr lang="zh-CN" altLang="en-US" sz="2400" dirty="0" smtClean="0"/>
              <a:t>持续集成</a:t>
            </a:r>
            <a:endParaRPr lang="zh-CN" altLang="en-US" sz="2400" dirty="0"/>
          </a:p>
        </p:txBody>
      </p:sp>
      <p:sp>
        <p:nvSpPr>
          <p:cNvPr id="3" name="标题 2"/>
          <p:cNvSpPr>
            <a:spLocks noGrp="1"/>
          </p:cNvSpPr>
          <p:nvPr>
            <p:ph type="title"/>
          </p:nvPr>
        </p:nvSpPr>
        <p:spPr/>
        <p:txBody>
          <a:bodyPr/>
          <a:lstStyle/>
          <a:p>
            <a:r>
              <a:rPr lang="zh-CN" altLang="en-US" dirty="0" smtClean="0"/>
              <a:t>集成测试策略</a:t>
            </a:r>
            <a:endParaRPr lang="zh-CN" altLang="en-US" dirty="0"/>
          </a:p>
        </p:txBody>
      </p:sp>
    </p:spTree>
    <p:extLst>
      <p:ext uri="{BB962C8B-B14F-4D97-AF65-F5344CB8AC3E}">
        <p14:creationId xmlns:p14="http://schemas.microsoft.com/office/powerpoint/2010/main" val="249978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lstStyle/>
          <a:p>
            <a:pPr>
              <a:lnSpc>
                <a:spcPct val="150000"/>
              </a:lnSpc>
            </a:pPr>
            <a:r>
              <a:rPr lang="zh-CN" altLang="en-US" dirty="0"/>
              <a:t>非增量式</a:t>
            </a:r>
            <a:r>
              <a:rPr lang="zh-CN" altLang="en-US" dirty="0" smtClean="0"/>
              <a:t>集成特点</a:t>
            </a:r>
            <a:endParaRPr lang="en-US" altLang="zh-CN" dirty="0" smtClean="0"/>
          </a:p>
          <a:p>
            <a:pPr lvl="1">
              <a:lnSpc>
                <a:spcPct val="150000"/>
              </a:lnSpc>
              <a:buFont typeface="Wingdings" panose="05000000000000000000" pitchFamily="2" charset="2"/>
              <a:buChar char="Ø"/>
              <a:defRPr/>
            </a:pPr>
            <a:r>
              <a:rPr lang="zh-CN" altLang="en-US" dirty="0" smtClean="0"/>
              <a:t>节省时间</a:t>
            </a:r>
            <a:endParaRPr lang="en-US" altLang="zh-CN" dirty="0"/>
          </a:p>
          <a:p>
            <a:pPr lvl="1">
              <a:lnSpc>
                <a:spcPct val="150000"/>
              </a:lnSpc>
              <a:buFont typeface="Wingdings" panose="05000000000000000000" pitchFamily="2" charset="2"/>
              <a:buChar char="Ø"/>
              <a:defRPr/>
            </a:pPr>
            <a:r>
              <a:rPr lang="zh-CN" altLang="en-US" dirty="0"/>
              <a:t>一次集成的模块较多时，容易出现</a:t>
            </a:r>
            <a:r>
              <a:rPr lang="zh-CN" altLang="en-US" dirty="0" smtClean="0"/>
              <a:t>混乱</a:t>
            </a:r>
            <a:endParaRPr lang="en-US" altLang="zh-CN" dirty="0"/>
          </a:p>
          <a:p>
            <a:pPr lvl="2">
              <a:lnSpc>
                <a:spcPct val="150000"/>
              </a:lnSpc>
              <a:buFont typeface="Wingdings" panose="05000000000000000000" pitchFamily="2" charset="2"/>
              <a:buChar char="ü"/>
              <a:defRPr/>
            </a:pPr>
            <a:r>
              <a:rPr lang="zh-CN" altLang="en-US" dirty="0"/>
              <a:t>故障定位和纠正困难。</a:t>
            </a:r>
            <a:endParaRPr lang="en-US" altLang="zh-CN" dirty="0"/>
          </a:p>
          <a:p>
            <a:pPr lvl="2">
              <a:lnSpc>
                <a:spcPct val="150000"/>
              </a:lnSpc>
              <a:buFont typeface="Wingdings" panose="05000000000000000000" pitchFamily="2" charset="2"/>
              <a:buChar char="ü"/>
              <a:defRPr/>
            </a:pPr>
            <a:r>
              <a:rPr lang="zh-CN" altLang="en-US" dirty="0"/>
              <a:t>新旧故障混杂，难上加难。</a:t>
            </a:r>
          </a:p>
          <a:p>
            <a:endParaRPr lang="zh-CN" altLang="en-US" dirty="0"/>
          </a:p>
        </p:txBody>
      </p:sp>
      <p:sp>
        <p:nvSpPr>
          <p:cNvPr id="3" name="标题 2"/>
          <p:cNvSpPr>
            <a:spLocks noGrp="1"/>
          </p:cNvSpPr>
          <p:nvPr>
            <p:ph type="title"/>
          </p:nvPr>
        </p:nvSpPr>
        <p:spPr/>
        <p:txBody>
          <a:bodyPr/>
          <a:lstStyle/>
          <a:p>
            <a:r>
              <a:rPr lang="zh-CN" altLang="en-US" dirty="0"/>
              <a:t>非增量式集成</a:t>
            </a:r>
          </a:p>
        </p:txBody>
      </p:sp>
    </p:spTree>
    <p:extLst>
      <p:ext uri="{BB962C8B-B14F-4D97-AF65-F5344CB8AC3E}">
        <p14:creationId xmlns:p14="http://schemas.microsoft.com/office/powerpoint/2010/main" val="233892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260350"/>
            <a:ext cx="6226175" cy="566738"/>
          </a:xfrm>
        </p:spPr>
        <p:txBody>
          <a:bodyPr>
            <a:normAutofit fontScale="90000"/>
          </a:bodyPr>
          <a:lstStyle/>
          <a:p>
            <a:pPr eaLnBrk="1" hangingPunct="1">
              <a:defRPr/>
            </a:pPr>
            <a:r>
              <a:rPr smtClean="0"/>
              <a:t>非增量式测试（续）</a:t>
            </a:r>
          </a:p>
        </p:txBody>
      </p:sp>
      <p:grpSp>
        <p:nvGrpSpPr>
          <p:cNvPr id="2" name="Group 112"/>
          <p:cNvGrpSpPr>
            <a:grpSpLocks/>
          </p:cNvGrpSpPr>
          <p:nvPr/>
        </p:nvGrpSpPr>
        <p:grpSpPr bwMode="auto">
          <a:xfrm>
            <a:off x="4114800" y="1081088"/>
            <a:ext cx="4724400" cy="4343400"/>
            <a:chOff x="2496" y="768"/>
            <a:chExt cx="2976" cy="2736"/>
          </a:xfrm>
        </p:grpSpPr>
        <p:grpSp>
          <p:nvGrpSpPr>
            <p:cNvPr id="14379" name="Group 94"/>
            <p:cNvGrpSpPr>
              <a:grpSpLocks/>
            </p:cNvGrpSpPr>
            <p:nvPr/>
          </p:nvGrpSpPr>
          <p:grpSpPr bwMode="auto">
            <a:xfrm>
              <a:off x="2880" y="2400"/>
              <a:ext cx="2304" cy="912"/>
              <a:chOff x="3118" y="2340"/>
              <a:chExt cx="1935" cy="758"/>
            </a:xfrm>
          </p:grpSpPr>
          <p:sp>
            <p:nvSpPr>
              <p:cNvPr id="14405" name="Text Box 51"/>
              <p:cNvSpPr txBox="1">
                <a:spLocks noChangeArrowheads="1"/>
              </p:cNvSpPr>
              <p:nvPr/>
            </p:nvSpPr>
            <p:spPr bwMode="auto">
              <a:xfrm>
                <a:off x="3957" y="2340"/>
                <a:ext cx="285"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A</a:t>
                </a:r>
              </a:p>
              <a:p>
                <a:pPr eaLnBrk="1" hangingPunct="1"/>
                <a:endParaRPr lang="en-US" altLang="zh-CN" sz="2000" b="1"/>
              </a:p>
            </p:txBody>
          </p:sp>
          <p:sp>
            <p:nvSpPr>
              <p:cNvPr id="14406" name="Text Box 50"/>
              <p:cNvSpPr txBox="1">
                <a:spLocks noChangeArrowheads="1"/>
              </p:cNvSpPr>
              <p:nvPr/>
            </p:nvSpPr>
            <p:spPr bwMode="auto">
              <a:xfrm>
                <a:off x="3118" y="2864"/>
                <a:ext cx="323"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S3</a:t>
                </a:r>
              </a:p>
              <a:p>
                <a:pPr eaLnBrk="1" hangingPunct="1"/>
                <a:endParaRPr lang="en-US" altLang="zh-CN" sz="2000" b="1"/>
              </a:p>
            </p:txBody>
          </p:sp>
          <p:sp>
            <p:nvSpPr>
              <p:cNvPr id="14407" name="Text Box 49"/>
              <p:cNvSpPr txBox="1">
                <a:spLocks noChangeArrowheads="1"/>
              </p:cNvSpPr>
              <p:nvPr/>
            </p:nvSpPr>
            <p:spPr bwMode="auto">
              <a:xfrm>
                <a:off x="3957" y="2864"/>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S4</a:t>
                </a:r>
              </a:p>
              <a:p>
                <a:pPr eaLnBrk="1" hangingPunct="1"/>
                <a:endParaRPr lang="en-US" altLang="zh-CN" sz="2000" b="1"/>
              </a:p>
            </p:txBody>
          </p:sp>
          <p:sp>
            <p:nvSpPr>
              <p:cNvPr id="14408" name="Text Box 48"/>
              <p:cNvSpPr txBox="1">
                <a:spLocks noChangeArrowheads="1"/>
              </p:cNvSpPr>
              <p:nvPr/>
            </p:nvSpPr>
            <p:spPr bwMode="auto">
              <a:xfrm>
                <a:off x="4731" y="2864"/>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S5</a:t>
                </a:r>
              </a:p>
              <a:p>
                <a:pPr eaLnBrk="1" hangingPunct="1"/>
                <a:endParaRPr lang="en-US" altLang="zh-CN" sz="2000" b="1"/>
              </a:p>
            </p:txBody>
          </p:sp>
          <p:sp>
            <p:nvSpPr>
              <p:cNvPr id="167983" name="Line 47"/>
              <p:cNvSpPr>
                <a:spLocks noChangeShapeType="1"/>
              </p:cNvSpPr>
              <p:nvPr/>
            </p:nvSpPr>
            <p:spPr bwMode="auto">
              <a:xfrm flipH="1">
                <a:off x="3312" y="2553"/>
                <a:ext cx="645" cy="31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7982" name="Line 46"/>
              <p:cNvSpPr>
                <a:spLocks noChangeShapeType="1"/>
              </p:cNvSpPr>
              <p:nvPr/>
            </p:nvSpPr>
            <p:spPr bwMode="auto">
              <a:xfrm>
                <a:off x="4103" y="2569"/>
                <a:ext cx="1" cy="296"/>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7981" name="Line 45"/>
              <p:cNvSpPr>
                <a:spLocks noChangeShapeType="1"/>
              </p:cNvSpPr>
              <p:nvPr/>
            </p:nvSpPr>
            <p:spPr bwMode="auto">
              <a:xfrm>
                <a:off x="4223" y="2576"/>
                <a:ext cx="637" cy="2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14380" name="Group 90"/>
            <p:cNvGrpSpPr>
              <a:grpSpLocks/>
            </p:cNvGrpSpPr>
            <p:nvPr/>
          </p:nvGrpSpPr>
          <p:grpSpPr bwMode="auto">
            <a:xfrm>
              <a:off x="3360" y="912"/>
              <a:ext cx="322" cy="816"/>
              <a:chOff x="3893" y="946"/>
              <a:chExt cx="322" cy="700"/>
            </a:xfrm>
          </p:grpSpPr>
          <p:sp>
            <p:nvSpPr>
              <p:cNvPr id="14402" name="Text Box 43"/>
              <p:cNvSpPr txBox="1">
                <a:spLocks noChangeArrowheads="1"/>
              </p:cNvSpPr>
              <p:nvPr/>
            </p:nvSpPr>
            <p:spPr bwMode="auto">
              <a:xfrm>
                <a:off x="3893" y="946"/>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d2</a:t>
                </a:r>
              </a:p>
              <a:p>
                <a:pPr eaLnBrk="1" hangingPunct="1"/>
                <a:endParaRPr lang="en-US" altLang="zh-CN" sz="2000" b="1"/>
              </a:p>
            </p:txBody>
          </p:sp>
          <p:sp>
            <p:nvSpPr>
              <p:cNvPr id="14403" name="Text Box 39"/>
              <p:cNvSpPr txBox="1">
                <a:spLocks noChangeArrowheads="1"/>
              </p:cNvSpPr>
              <p:nvPr/>
            </p:nvSpPr>
            <p:spPr bwMode="auto">
              <a:xfrm>
                <a:off x="3893" y="1413"/>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C</a:t>
                </a:r>
              </a:p>
            </p:txBody>
          </p:sp>
          <p:sp>
            <p:nvSpPr>
              <p:cNvPr id="167967" name="Line 31"/>
              <p:cNvSpPr>
                <a:spLocks noChangeShapeType="1"/>
              </p:cNvSpPr>
              <p:nvPr/>
            </p:nvSpPr>
            <p:spPr bwMode="auto">
              <a:xfrm>
                <a:off x="4022" y="1179"/>
                <a:ext cx="0" cy="232"/>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14381" name="Group 92"/>
            <p:cNvGrpSpPr>
              <a:grpSpLocks/>
            </p:cNvGrpSpPr>
            <p:nvPr/>
          </p:nvGrpSpPr>
          <p:grpSpPr bwMode="auto">
            <a:xfrm>
              <a:off x="4464" y="912"/>
              <a:ext cx="331" cy="816"/>
              <a:chOff x="528" y="2362"/>
              <a:chExt cx="331" cy="766"/>
            </a:xfrm>
          </p:grpSpPr>
          <p:sp>
            <p:nvSpPr>
              <p:cNvPr id="14399" name="Text Box 27"/>
              <p:cNvSpPr txBox="1">
                <a:spLocks noChangeArrowheads="1"/>
              </p:cNvSpPr>
              <p:nvPr/>
            </p:nvSpPr>
            <p:spPr bwMode="auto">
              <a:xfrm>
                <a:off x="528" y="2362"/>
                <a:ext cx="323"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d4</a:t>
                </a:r>
              </a:p>
              <a:p>
                <a:pPr eaLnBrk="1" hangingPunct="1"/>
                <a:endParaRPr lang="en-US" altLang="zh-CN" sz="2000" b="1"/>
              </a:p>
            </p:txBody>
          </p:sp>
          <p:sp>
            <p:nvSpPr>
              <p:cNvPr id="14400" name="Text Box 25"/>
              <p:cNvSpPr txBox="1">
                <a:spLocks noChangeArrowheads="1"/>
              </p:cNvSpPr>
              <p:nvPr/>
            </p:nvSpPr>
            <p:spPr bwMode="auto">
              <a:xfrm>
                <a:off x="537" y="2895"/>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E</a:t>
                </a:r>
              </a:p>
              <a:p>
                <a:pPr eaLnBrk="1" hangingPunct="1"/>
                <a:endParaRPr lang="en-US" altLang="zh-CN" sz="2000" b="1"/>
              </a:p>
            </p:txBody>
          </p:sp>
          <p:sp>
            <p:nvSpPr>
              <p:cNvPr id="167959" name="Line 23"/>
              <p:cNvSpPr>
                <a:spLocks noChangeShapeType="1"/>
              </p:cNvSpPr>
              <p:nvPr/>
            </p:nvSpPr>
            <p:spPr bwMode="auto">
              <a:xfrm>
                <a:off x="684" y="2591"/>
                <a:ext cx="0" cy="31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14382" name="Group 93"/>
            <p:cNvGrpSpPr>
              <a:grpSpLocks/>
            </p:cNvGrpSpPr>
            <p:nvPr/>
          </p:nvGrpSpPr>
          <p:grpSpPr bwMode="auto">
            <a:xfrm>
              <a:off x="4992" y="912"/>
              <a:ext cx="322" cy="816"/>
              <a:chOff x="1810" y="2347"/>
              <a:chExt cx="322" cy="766"/>
            </a:xfrm>
          </p:grpSpPr>
          <p:sp>
            <p:nvSpPr>
              <p:cNvPr id="14396" name="Text Box 26"/>
              <p:cNvSpPr txBox="1">
                <a:spLocks noChangeArrowheads="1"/>
              </p:cNvSpPr>
              <p:nvPr/>
            </p:nvSpPr>
            <p:spPr bwMode="auto">
              <a:xfrm>
                <a:off x="1810" y="2347"/>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d5</a:t>
                </a:r>
              </a:p>
              <a:p>
                <a:pPr eaLnBrk="1" hangingPunct="1"/>
                <a:endParaRPr lang="en-US" altLang="zh-CN" sz="2000" b="1"/>
              </a:p>
            </p:txBody>
          </p:sp>
          <p:sp>
            <p:nvSpPr>
              <p:cNvPr id="14397" name="Text Box 24"/>
              <p:cNvSpPr txBox="1">
                <a:spLocks noChangeArrowheads="1"/>
              </p:cNvSpPr>
              <p:nvPr/>
            </p:nvSpPr>
            <p:spPr bwMode="auto">
              <a:xfrm>
                <a:off x="1810" y="2880"/>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F</a:t>
                </a:r>
              </a:p>
              <a:p>
                <a:pPr eaLnBrk="1" hangingPunct="1"/>
                <a:endParaRPr lang="en-US" altLang="zh-CN" sz="2000" b="1"/>
              </a:p>
            </p:txBody>
          </p:sp>
          <p:sp>
            <p:nvSpPr>
              <p:cNvPr id="167958" name="Line 22"/>
              <p:cNvSpPr>
                <a:spLocks noChangeShapeType="1"/>
              </p:cNvSpPr>
              <p:nvPr/>
            </p:nvSpPr>
            <p:spPr bwMode="auto">
              <a:xfrm flipH="1">
                <a:off x="1975" y="2591"/>
                <a:ext cx="1" cy="274"/>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grpSp>
        <p:grpSp>
          <p:nvGrpSpPr>
            <p:cNvPr id="14383" name="Group 89"/>
            <p:cNvGrpSpPr>
              <a:grpSpLocks/>
            </p:cNvGrpSpPr>
            <p:nvPr/>
          </p:nvGrpSpPr>
          <p:grpSpPr bwMode="auto">
            <a:xfrm>
              <a:off x="2784" y="912"/>
              <a:ext cx="341" cy="1344"/>
              <a:chOff x="3054" y="946"/>
              <a:chExt cx="341" cy="1160"/>
            </a:xfrm>
          </p:grpSpPr>
          <p:sp>
            <p:nvSpPr>
              <p:cNvPr id="14391" name="Text Box 44"/>
              <p:cNvSpPr txBox="1">
                <a:spLocks noChangeArrowheads="1"/>
              </p:cNvSpPr>
              <p:nvPr/>
            </p:nvSpPr>
            <p:spPr bwMode="auto">
              <a:xfrm>
                <a:off x="3054" y="946"/>
                <a:ext cx="323"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d1</a:t>
                </a:r>
              </a:p>
              <a:p>
                <a:pPr eaLnBrk="1" hangingPunct="1"/>
                <a:endParaRPr lang="en-US" altLang="zh-CN" sz="2000" b="1"/>
              </a:p>
            </p:txBody>
          </p:sp>
          <p:sp>
            <p:nvSpPr>
              <p:cNvPr id="14392" name="Text Box 41"/>
              <p:cNvSpPr txBox="1">
                <a:spLocks noChangeArrowheads="1"/>
              </p:cNvSpPr>
              <p:nvPr/>
            </p:nvSpPr>
            <p:spPr bwMode="auto">
              <a:xfrm>
                <a:off x="3054" y="1413"/>
                <a:ext cx="323"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B</a:t>
                </a:r>
              </a:p>
              <a:p>
                <a:pPr eaLnBrk="1" hangingPunct="1"/>
                <a:endParaRPr lang="en-US" altLang="zh-CN" sz="2000" b="1"/>
              </a:p>
            </p:txBody>
          </p:sp>
          <p:sp>
            <p:nvSpPr>
              <p:cNvPr id="14393" name="Text Box 40"/>
              <p:cNvSpPr txBox="1">
                <a:spLocks noChangeArrowheads="1"/>
              </p:cNvSpPr>
              <p:nvPr/>
            </p:nvSpPr>
            <p:spPr bwMode="auto">
              <a:xfrm>
                <a:off x="3072" y="1872"/>
                <a:ext cx="323"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s1</a:t>
                </a:r>
              </a:p>
              <a:p>
                <a:pPr eaLnBrk="1" hangingPunct="1"/>
                <a:endParaRPr lang="en-US" altLang="zh-CN" sz="2000" b="1"/>
              </a:p>
            </p:txBody>
          </p:sp>
          <p:sp>
            <p:nvSpPr>
              <p:cNvPr id="167969" name="Line 33"/>
              <p:cNvSpPr>
                <a:spLocks noChangeShapeType="1"/>
              </p:cNvSpPr>
              <p:nvPr/>
            </p:nvSpPr>
            <p:spPr bwMode="auto">
              <a:xfrm>
                <a:off x="3216" y="1200"/>
                <a:ext cx="0" cy="234"/>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21" name="Line 85"/>
              <p:cNvSpPr>
                <a:spLocks noChangeShapeType="1"/>
              </p:cNvSpPr>
              <p:nvPr/>
            </p:nvSpPr>
            <p:spPr bwMode="auto">
              <a:xfrm>
                <a:off x="3216" y="1632"/>
                <a:ext cx="0" cy="240"/>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4384" name="Group 96"/>
            <p:cNvGrpSpPr>
              <a:grpSpLocks/>
            </p:cNvGrpSpPr>
            <p:nvPr/>
          </p:nvGrpSpPr>
          <p:grpSpPr bwMode="auto">
            <a:xfrm>
              <a:off x="3888" y="912"/>
              <a:ext cx="333" cy="1344"/>
              <a:chOff x="3936" y="912"/>
              <a:chExt cx="333" cy="1160"/>
            </a:xfrm>
          </p:grpSpPr>
          <p:sp>
            <p:nvSpPr>
              <p:cNvPr id="14386" name="Text Box 42"/>
              <p:cNvSpPr txBox="1">
                <a:spLocks noChangeArrowheads="1"/>
              </p:cNvSpPr>
              <p:nvPr/>
            </p:nvSpPr>
            <p:spPr bwMode="auto">
              <a:xfrm>
                <a:off x="3947" y="912"/>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d3</a:t>
                </a:r>
              </a:p>
              <a:p>
                <a:pPr eaLnBrk="1" hangingPunct="1"/>
                <a:endParaRPr lang="en-US" altLang="zh-CN" sz="2000" b="1"/>
              </a:p>
            </p:txBody>
          </p:sp>
          <p:sp>
            <p:nvSpPr>
              <p:cNvPr id="14387" name="Text Box 38"/>
              <p:cNvSpPr txBox="1">
                <a:spLocks noChangeArrowheads="1"/>
              </p:cNvSpPr>
              <p:nvPr/>
            </p:nvSpPr>
            <p:spPr bwMode="auto">
              <a:xfrm>
                <a:off x="3936" y="1838"/>
                <a:ext cx="322" cy="234"/>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s2</a:t>
                </a:r>
              </a:p>
              <a:p>
                <a:pPr eaLnBrk="1" hangingPunct="1"/>
                <a:endParaRPr lang="en-US" altLang="zh-CN" sz="2000" b="1"/>
              </a:p>
            </p:txBody>
          </p:sp>
          <p:sp>
            <p:nvSpPr>
              <p:cNvPr id="14388" name="Text Box 37"/>
              <p:cNvSpPr txBox="1">
                <a:spLocks noChangeArrowheads="1"/>
              </p:cNvSpPr>
              <p:nvPr/>
            </p:nvSpPr>
            <p:spPr bwMode="auto">
              <a:xfrm>
                <a:off x="3947" y="1379"/>
                <a:ext cx="322" cy="233"/>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 D</a:t>
                </a:r>
              </a:p>
              <a:p>
                <a:pPr eaLnBrk="1" hangingPunct="1"/>
                <a:endParaRPr lang="en-US" altLang="zh-CN" sz="2000" b="1"/>
              </a:p>
            </p:txBody>
          </p:sp>
          <p:sp>
            <p:nvSpPr>
              <p:cNvPr id="167965" name="Line 29"/>
              <p:cNvSpPr>
                <a:spLocks noChangeShapeType="1"/>
              </p:cNvSpPr>
              <p:nvPr/>
            </p:nvSpPr>
            <p:spPr bwMode="auto">
              <a:xfrm>
                <a:off x="4076" y="1145"/>
                <a:ext cx="0" cy="234"/>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31" name="Line 95"/>
              <p:cNvSpPr>
                <a:spLocks noChangeShapeType="1"/>
              </p:cNvSpPr>
              <p:nvPr/>
            </p:nvSpPr>
            <p:spPr bwMode="auto">
              <a:xfrm>
                <a:off x="4080" y="1632"/>
                <a:ext cx="0" cy="192"/>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sp>
          <p:nvSpPr>
            <p:cNvPr id="14385" name="Rectangle 97"/>
            <p:cNvSpPr>
              <a:spLocks noChangeArrowheads="1"/>
            </p:cNvSpPr>
            <p:nvPr/>
          </p:nvSpPr>
          <p:spPr bwMode="auto">
            <a:xfrm>
              <a:off x="2496" y="768"/>
              <a:ext cx="2976" cy="2736"/>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 name="Group 114"/>
          <p:cNvGrpSpPr>
            <a:grpSpLocks/>
          </p:cNvGrpSpPr>
          <p:nvPr/>
        </p:nvGrpSpPr>
        <p:grpSpPr bwMode="auto">
          <a:xfrm>
            <a:off x="381000" y="1004888"/>
            <a:ext cx="2971800" cy="2209800"/>
            <a:chOff x="240" y="768"/>
            <a:chExt cx="1872" cy="1536"/>
          </a:xfrm>
        </p:grpSpPr>
        <p:grpSp>
          <p:nvGrpSpPr>
            <p:cNvPr id="14366" name="Group 88"/>
            <p:cNvGrpSpPr>
              <a:grpSpLocks/>
            </p:cNvGrpSpPr>
            <p:nvPr/>
          </p:nvGrpSpPr>
          <p:grpSpPr bwMode="auto">
            <a:xfrm>
              <a:off x="384" y="864"/>
              <a:ext cx="1558" cy="1264"/>
              <a:chOff x="432" y="912"/>
              <a:chExt cx="1558" cy="1168"/>
            </a:xfrm>
          </p:grpSpPr>
          <p:sp>
            <p:nvSpPr>
              <p:cNvPr id="14368" name="Text Box 16"/>
              <p:cNvSpPr txBox="1">
                <a:spLocks noChangeArrowheads="1"/>
              </p:cNvSpPr>
              <p:nvPr/>
            </p:nvSpPr>
            <p:spPr bwMode="auto">
              <a:xfrm>
                <a:off x="1077" y="912"/>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A</a:t>
                </a:r>
              </a:p>
              <a:p>
                <a:pPr eaLnBrk="1" hangingPunct="1"/>
                <a:endParaRPr lang="en-US" altLang="zh-CN" sz="2000"/>
              </a:p>
            </p:txBody>
          </p:sp>
          <p:sp>
            <p:nvSpPr>
              <p:cNvPr id="14369" name="Text Box 15"/>
              <p:cNvSpPr txBox="1">
                <a:spLocks noChangeArrowheads="1"/>
              </p:cNvSpPr>
              <p:nvPr/>
            </p:nvSpPr>
            <p:spPr bwMode="auto">
              <a:xfrm>
                <a:off x="432"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B</a:t>
                </a:r>
              </a:p>
              <a:p>
                <a:pPr eaLnBrk="1" hangingPunct="1"/>
                <a:endParaRPr lang="en-US" altLang="zh-CN" sz="2000"/>
              </a:p>
            </p:txBody>
          </p:sp>
          <p:sp>
            <p:nvSpPr>
              <p:cNvPr id="14370" name="Text Box 14"/>
              <p:cNvSpPr txBox="1">
                <a:spLocks noChangeArrowheads="1"/>
              </p:cNvSpPr>
              <p:nvPr/>
            </p:nvSpPr>
            <p:spPr bwMode="auto">
              <a:xfrm>
                <a:off x="1077"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C</a:t>
                </a:r>
              </a:p>
              <a:p>
                <a:pPr eaLnBrk="1" hangingPunct="1"/>
                <a:endParaRPr lang="en-US" altLang="zh-CN" sz="2000"/>
              </a:p>
            </p:txBody>
          </p:sp>
          <p:sp>
            <p:nvSpPr>
              <p:cNvPr id="14371" name="Text Box 13"/>
              <p:cNvSpPr txBox="1">
                <a:spLocks noChangeArrowheads="1"/>
              </p:cNvSpPr>
              <p:nvPr/>
            </p:nvSpPr>
            <p:spPr bwMode="auto">
              <a:xfrm>
                <a:off x="1723" y="1339"/>
                <a:ext cx="267"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a:t>
                </a:r>
              </a:p>
              <a:p>
                <a:pPr eaLnBrk="1" hangingPunct="1"/>
                <a:endParaRPr lang="en-US" altLang="zh-CN" sz="2000"/>
              </a:p>
            </p:txBody>
          </p:sp>
          <p:sp>
            <p:nvSpPr>
              <p:cNvPr id="14372" name="Text Box 12"/>
              <p:cNvSpPr txBox="1">
                <a:spLocks noChangeArrowheads="1"/>
              </p:cNvSpPr>
              <p:nvPr/>
            </p:nvSpPr>
            <p:spPr bwMode="auto">
              <a:xfrm>
                <a:off x="432"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E</a:t>
                </a:r>
                <a:endParaRPr lang="en-US" altLang="zh-CN" sz="2000"/>
              </a:p>
              <a:p>
                <a:pPr eaLnBrk="1" hangingPunct="1"/>
                <a:endParaRPr lang="en-US" altLang="zh-CN" sz="2000"/>
              </a:p>
            </p:txBody>
          </p:sp>
          <p:sp>
            <p:nvSpPr>
              <p:cNvPr id="14373" name="Text Box 11"/>
              <p:cNvSpPr txBox="1">
                <a:spLocks noChangeArrowheads="1"/>
              </p:cNvSpPr>
              <p:nvPr/>
            </p:nvSpPr>
            <p:spPr bwMode="auto">
              <a:xfrm>
                <a:off x="1728"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F</a:t>
                </a:r>
                <a:endParaRPr lang="en-US" altLang="zh-CN" sz="2000"/>
              </a:p>
              <a:p>
                <a:pPr eaLnBrk="1" hangingPunct="1"/>
                <a:endParaRPr lang="en-US" altLang="zh-CN" sz="2000"/>
              </a:p>
            </p:txBody>
          </p:sp>
          <p:sp>
            <p:nvSpPr>
              <p:cNvPr id="167945" name="Line 9"/>
              <p:cNvSpPr>
                <a:spLocks noChangeShapeType="1"/>
              </p:cNvSpPr>
              <p:nvPr/>
            </p:nvSpPr>
            <p:spPr bwMode="auto">
              <a:xfrm flipH="1">
                <a:off x="561" y="1168"/>
                <a:ext cx="516"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7944" name="Line 8"/>
              <p:cNvSpPr>
                <a:spLocks noChangeShapeType="1"/>
              </p:cNvSpPr>
              <p:nvPr/>
            </p:nvSpPr>
            <p:spPr bwMode="auto">
              <a:xfrm>
                <a:off x="1335" y="1168"/>
                <a:ext cx="517"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7943" name="Line 7"/>
              <p:cNvSpPr>
                <a:spLocks noChangeShapeType="1"/>
              </p:cNvSpPr>
              <p:nvPr/>
            </p:nvSpPr>
            <p:spPr bwMode="auto">
              <a:xfrm>
                <a:off x="1206" y="1168"/>
                <a:ext cx="0"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22" name="Line 86"/>
              <p:cNvSpPr>
                <a:spLocks noChangeShapeType="1"/>
              </p:cNvSpPr>
              <p:nvPr/>
            </p:nvSpPr>
            <p:spPr bwMode="auto">
              <a:xfrm>
                <a:off x="528" y="1584"/>
                <a:ext cx="0" cy="258"/>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68023" name="Line 87"/>
              <p:cNvSpPr>
                <a:spLocks noChangeShapeType="1"/>
              </p:cNvSpPr>
              <p:nvPr/>
            </p:nvSpPr>
            <p:spPr bwMode="auto">
              <a:xfrm>
                <a:off x="1872" y="1584"/>
                <a:ext cx="0" cy="258"/>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sp>
          <p:nvSpPr>
            <p:cNvPr id="14367" name="Rectangle 110"/>
            <p:cNvSpPr>
              <a:spLocks noChangeArrowheads="1"/>
            </p:cNvSpPr>
            <p:nvPr/>
          </p:nvSpPr>
          <p:spPr bwMode="auto">
            <a:xfrm>
              <a:off x="240" y="768"/>
              <a:ext cx="1872" cy="1536"/>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p>
          </p:txBody>
        </p:sp>
      </p:grpSp>
      <p:grpSp>
        <p:nvGrpSpPr>
          <p:cNvPr id="11" name="Group 113"/>
          <p:cNvGrpSpPr>
            <a:grpSpLocks/>
          </p:cNvGrpSpPr>
          <p:nvPr/>
        </p:nvGrpSpPr>
        <p:grpSpPr bwMode="auto">
          <a:xfrm>
            <a:off x="381000" y="3644900"/>
            <a:ext cx="2971800" cy="2209800"/>
            <a:chOff x="240" y="2448"/>
            <a:chExt cx="1872" cy="1536"/>
          </a:xfrm>
        </p:grpSpPr>
        <p:grpSp>
          <p:nvGrpSpPr>
            <p:cNvPr id="14353" name="Group 98"/>
            <p:cNvGrpSpPr>
              <a:grpSpLocks/>
            </p:cNvGrpSpPr>
            <p:nvPr/>
          </p:nvGrpSpPr>
          <p:grpSpPr bwMode="auto">
            <a:xfrm>
              <a:off x="432" y="2544"/>
              <a:ext cx="1558" cy="1264"/>
              <a:chOff x="432" y="912"/>
              <a:chExt cx="1558" cy="1168"/>
            </a:xfrm>
          </p:grpSpPr>
          <p:sp>
            <p:nvSpPr>
              <p:cNvPr id="14355" name="Text Box 99"/>
              <p:cNvSpPr txBox="1">
                <a:spLocks noChangeArrowheads="1"/>
              </p:cNvSpPr>
              <p:nvPr/>
            </p:nvSpPr>
            <p:spPr bwMode="auto">
              <a:xfrm>
                <a:off x="1077" y="912"/>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A</a:t>
                </a:r>
              </a:p>
              <a:p>
                <a:pPr eaLnBrk="1" hangingPunct="1"/>
                <a:endParaRPr lang="en-US" altLang="zh-CN" sz="2000"/>
              </a:p>
            </p:txBody>
          </p:sp>
          <p:sp>
            <p:nvSpPr>
              <p:cNvPr id="14356" name="Text Box 100"/>
              <p:cNvSpPr txBox="1">
                <a:spLocks noChangeArrowheads="1"/>
              </p:cNvSpPr>
              <p:nvPr/>
            </p:nvSpPr>
            <p:spPr bwMode="auto">
              <a:xfrm>
                <a:off x="432"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B</a:t>
                </a:r>
              </a:p>
              <a:p>
                <a:pPr eaLnBrk="1" hangingPunct="1"/>
                <a:endParaRPr lang="en-US" altLang="zh-CN" sz="2000"/>
              </a:p>
            </p:txBody>
          </p:sp>
          <p:sp>
            <p:nvSpPr>
              <p:cNvPr id="14357" name="Text Box 101"/>
              <p:cNvSpPr txBox="1">
                <a:spLocks noChangeArrowheads="1"/>
              </p:cNvSpPr>
              <p:nvPr/>
            </p:nvSpPr>
            <p:spPr bwMode="auto">
              <a:xfrm>
                <a:off x="1077" y="1339"/>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C</a:t>
                </a:r>
              </a:p>
              <a:p>
                <a:pPr eaLnBrk="1" hangingPunct="1"/>
                <a:endParaRPr lang="en-US" altLang="zh-CN" sz="2000"/>
              </a:p>
            </p:txBody>
          </p:sp>
          <p:sp>
            <p:nvSpPr>
              <p:cNvPr id="14358" name="Text Box 102"/>
              <p:cNvSpPr txBox="1">
                <a:spLocks noChangeArrowheads="1"/>
              </p:cNvSpPr>
              <p:nvPr/>
            </p:nvSpPr>
            <p:spPr bwMode="auto">
              <a:xfrm>
                <a:off x="1723" y="1339"/>
                <a:ext cx="267"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D</a:t>
                </a:r>
              </a:p>
              <a:p>
                <a:pPr eaLnBrk="1" hangingPunct="1"/>
                <a:endParaRPr lang="en-US" altLang="zh-CN" sz="2000"/>
              </a:p>
            </p:txBody>
          </p:sp>
          <p:sp>
            <p:nvSpPr>
              <p:cNvPr id="14359" name="Text Box 103"/>
              <p:cNvSpPr txBox="1">
                <a:spLocks noChangeArrowheads="1"/>
              </p:cNvSpPr>
              <p:nvPr/>
            </p:nvSpPr>
            <p:spPr bwMode="auto">
              <a:xfrm>
                <a:off x="432"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E</a:t>
                </a:r>
                <a:endParaRPr lang="en-US" altLang="zh-CN" sz="2000"/>
              </a:p>
              <a:p>
                <a:pPr eaLnBrk="1" hangingPunct="1"/>
                <a:endParaRPr lang="en-US" altLang="zh-CN" sz="2000"/>
              </a:p>
            </p:txBody>
          </p:sp>
          <p:sp>
            <p:nvSpPr>
              <p:cNvPr id="14360" name="Text Box 104"/>
              <p:cNvSpPr txBox="1">
                <a:spLocks noChangeArrowheads="1"/>
              </p:cNvSpPr>
              <p:nvPr/>
            </p:nvSpPr>
            <p:spPr bwMode="auto">
              <a:xfrm>
                <a:off x="1728" y="1824"/>
                <a:ext cx="258" cy="256"/>
              </a:xfrm>
              <a:prstGeom prst="rect">
                <a:avLst/>
              </a:prstGeom>
              <a:solidFill>
                <a:srgbClr val="8FCCF5"/>
              </a:solidFill>
              <a:ln w="9525">
                <a:solidFill>
                  <a:schemeClr val="tx1"/>
                </a:solidFill>
                <a:miter lim="800000"/>
                <a:headEnd/>
                <a:tailEnd/>
              </a:ln>
            </p:spPr>
            <p:txBody>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000" b="1"/>
                  <a:t>F</a:t>
                </a:r>
                <a:endParaRPr lang="en-US" altLang="zh-CN" sz="2000"/>
              </a:p>
              <a:p>
                <a:pPr eaLnBrk="1" hangingPunct="1"/>
                <a:endParaRPr lang="en-US" altLang="zh-CN" sz="2000"/>
              </a:p>
            </p:txBody>
          </p:sp>
          <p:sp>
            <p:nvSpPr>
              <p:cNvPr id="168041" name="Line 105"/>
              <p:cNvSpPr>
                <a:spLocks noChangeShapeType="1"/>
              </p:cNvSpPr>
              <p:nvPr/>
            </p:nvSpPr>
            <p:spPr bwMode="auto">
              <a:xfrm flipH="1">
                <a:off x="561" y="1168"/>
                <a:ext cx="516"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42" name="Line 106"/>
              <p:cNvSpPr>
                <a:spLocks noChangeShapeType="1"/>
              </p:cNvSpPr>
              <p:nvPr/>
            </p:nvSpPr>
            <p:spPr bwMode="auto">
              <a:xfrm>
                <a:off x="1335" y="1168"/>
                <a:ext cx="517"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43" name="Line 107"/>
              <p:cNvSpPr>
                <a:spLocks noChangeShapeType="1"/>
              </p:cNvSpPr>
              <p:nvPr/>
            </p:nvSpPr>
            <p:spPr bwMode="auto">
              <a:xfrm>
                <a:off x="1206" y="1168"/>
                <a:ext cx="0" cy="171"/>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68044" name="Line 108"/>
              <p:cNvSpPr>
                <a:spLocks noChangeShapeType="1"/>
              </p:cNvSpPr>
              <p:nvPr/>
            </p:nvSpPr>
            <p:spPr bwMode="auto">
              <a:xfrm>
                <a:off x="528" y="1584"/>
                <a:ext cx="0" cy="258"/>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68045" name="Line 109"/>
              <p:cNvSpPr>
                <a:spLocks noChangeShapeType="1"/>
              </p:cNvSpPr>
              <p:nvPr/>
            </p:nvSpPr>
            <p:spPr bwMode="auto">
              <a:xfrm>
                <a:off x="1872" y="1584"/>
                <a:ext cx="0" cy="258"/>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sp>
          <p:nvSpPr>
            <p:cNvPr id="14354" name="Rectangle 111"/>
            <p:cNvSpPr>
              <a:spLocks noChangeArrowheads="1"/>
            </p:cNvSpPr>
            <p:nvPr/>
          </p:nvSpPr>
          <p:spPr bwMode="auto">
            <a:xfrm>
              <a:off x="240" y="2448"/>
              <a:ext cx="1872" cy="1536"/>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p>
          </p:txBody>
        </p:sp>
      </p:grpSp>
      <p:sp>
        <p:nvSpPr>
          <p:cNvPr id="168051" name="Text Box 115"/>
          <p:cNvSpPr txBox="1">
            <a:spLocks noChangeArrowheads="1"/>
          </p:cNvSpPr>
          <p:nvPr/>
        </p:nvSpPr>
        <p:spPr bwMode="auto">
          <a:xfrm>
            <a:off x="381000" y="3214688"/>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eaLnBrk="1" hangingPunct="1">
              <a:spcBef>
                <a:spcPct val="50000"/>
              </a:spcBef>
            </a:pPr>
            <a:r>
              <a:rPr lang="zh-CN" altLang="en-US">
                <a:solidFill>
                  <a:srgbClr val="FF0000"/>
                </a:solidFill>
                <a:latin typeface="微软雅黑" pitchFamily="34" charset="-122"/>
                <a:ea typeface="微软雅黑" pitchFamily="34" charset="-122"/>
              </a:rPr>
              <a:t>（1）程序结构图</a:t>
            </a:r>
          </a:p>
        </p:txBody>
      </p:sp>
      <p:sp>
        <p:nvSpPr>
          <p:cNvPr id="168052" name="Text Box 116"/>
          <p:cNvSpPr txBox="1">
            <a:spLocks noChangeArrowheads="1"/>
          </p:cNvSpPr>
          <p:nvPr/>
        </p:nvSpPr>
        <p:spPr bwMode="auto">
          <a:xfrm>
            <a:off x="152400" y="58674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eaLnBrk="1" hangingPunct="1">
              <a:spcBef>
                <a:spcPct val="50000"/>
              </a:spcBef>
            </a:pPr>
            <a:r>
              <a:rPr lang="zh-CN" altLang="en-US">
                <a:solidFill>
                  <a:srgbClr val="FF0000"/>
                </a:solidFill>
                <a:latin typeface="微软雅黑" pitchFamily="34" charset="-122"/>
                <a:ea typeface="微软雅黑" pitchFamily="34" charset="-122"/>
              </a:rPr>
              <a:t>（3）集成测试示意图</a:t>
            </a:r>
          </a:p>
        </p:txBody>
      </p:sp>
      <p:sp>
        <p:nvSpPr>
          <p:cNvPr id="168053" name="Text Box 117"/>
          <p:cNvSpPr txBox="1">
            <a:spLocks noChangeArrowheads="1"/>
          </p:cNvSpPr>
          <p:nvPr/>
        </p:nvSpPr>
        <p:spPr bwMode="auto">
          <a:xfrm>
            <a:off x="4800600" y="5500688"/>
            <a:ext cx="350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eaLnBrk="1" hangingPunct="1">
              <a:spcBef>
                <a:spcPct val="50000"/>
              </a:spcBef>
            </a:pPr>
            <a:r>
              <a:rPr lang="zh-CN" altLang="en-US">
                <a:solidFill>
                  <a:srgbClr val="FF0000"/>
                </a:solidFill>
                <a:latin typeface="微软雅黑" pitchFamily="34" charset="-122"/>
                <a:ea typeface="微软雅黑" pitchFamily="34" charset="-122"/>
              </a:rPr>
              <a:t>（2）单元测试示意图</a:t>
            </a:r>
          </a:p>
        </p:txBody>
      </p:sp>
      <p:sp>
        <p:nvSpPr>
          <p:cNvPr id="168054" name="AutoShape 118"/>
          <p:cNvSpPr>
            <a:spLocks noChangeArrowheads="1"/>
          </p:cNvSpPr>
          <p:nvPr/>
        </p:nvSpPr>
        <p:spPr bwMode="auto">
          <a:xfrm>
            <a:off x="3352800" y="1766886"/>
            <a:ext cx="762000" cy="533400"/>
          </a:xfrm>
          <a:prstGeom prst="rightArrow">
            <a:avLst>
              <a:gd name="adj1" fmla="val 50000"/>
              <a:gd name="adj2" fmla="val 35714"/>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zh-CN" altLang="en-US">
              <a:solidFill>
                <a:srgbClr val="FFFFFF"/>
              </a:solidFill>
            </a:endParaRPr>
          </a:p>
        </p:txBody>
      </p:sp>
      <p:sp>
        <p:nvSpPr>
          <p:cNvPr id="168055" name="AutoShape 119"/>
          <p:cNvSpPr>
            <a:spLocks noChangeArrowheads="1"/>
          </p:cNvSpPr>
          <p:nvPr/>
        </p:nvSpPr>
        <p:spPr bwMode="auto">
          <a:xfrm>
            <a:off x="3352800" y="4330822"/>
            <a:ext cx="762000" cy="533400"/>
          </a:xfrm>
          <a:prstGeom prst="leftArrow">
            <a:avLst>
              <a:gd name="adj1" fmla="val 50000"/>
              <a:gd name="adj2" fmla="val 35714"/>
            </a:avLst>
          </a:prstGeom>
          <a:solidFill>
            <a:srgbClr val="FFC000"/>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fontAlgn="auto">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2627719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0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68054"/>
                                        </p:tgtEl>
                                        <p:attrNameLst>
                                          <p:attrName>style.visibility</p:attrName>
                                        </p:attrNameLst>
                                      </p:cBhvr>
                                      <p:to>
                                        <p:strVal val="visible"/>
                                      </p:to>
                                    </p:set>
                                    <p:animEffect transition="in" filter="wipe(left)">
                                      <p:cBhvr>
                                        <p:cTn id="13" dur="500"/>
                                        <p:tgtEl>
                                          <p:spTgt spid="168054"/>
                                        </p:tgtEl>
                                      </p:cBhvr>
                                    </p:animEffect>
                                  </p:childTnLst>
                                </p:cTn>
                              </p:par>
                            </p:childTnLst>
                          </p:cTn>
                        </p:par>
                        <p:par>
                          <p:cTn id="14" fill="hold" nodeType="afterGroup">
                            <p:stCondLst>
                              <p:cond delay="500"/>
                            </p:stCondLst>
                            <p:childTnLst>
                              <p:par>
                                <p:cTn id="15" presetID="5"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6805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168055"/>
                                        </p:tgtEl>
                                        <p:attrNameLst>
                                          <p:attrName>style.visibility</p:attrName>
                                        </p:attrNameLst>
                                      </p:cBhvr>
                                      <p:to>
                                        <p:strVal val="visible"/>
                                      </p:to>
                                    </p:set>
                                    <p:animEffect transition="in" filter="wipe(right)">
                                      <p:cBhvr>
                                        <p:cTn id="24" dur="500"/>
                                        <p:tgtEl>
                                          <p:spTgt spid="168055"/>
                                        </p:tgtEl>
                                      </p:cBhvr>
                                    </p:animEffect>
                                  </p:childTnLst>
                                </p:cTn>
                              </p:par>
                            </p:childTnLst>
                          </p:cTn>
                        </p:par>
                        <p:par>
                          <p:cTn id="25" fill="hold" nodeType="afterGroup">
                            <p:stCondLst>
                              <p:cond delay="500"/>
                            </p:stCondLst>
                            <p:childTnLst>
                              <p:par>
                                <p:cTn id="26" presetID="3" presetClass="entr" presetSubtype="5"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vertical)">
                                      <p:cBhvr>
                                        <p:cTn id="28" dur="500"/>
                                        <p:tgtEl>
                                          <p:spTgt spid="11"/>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68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51" grpId="0"/>
      <p:bldP spid="168052" grpId="0"/>
      <p:bldP spid="168053"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9632" y="188640"/>
            <a:ext cx="6226175" cy="566738"/>
          </a:xfrm>
        </p:spPr>
        <p:txBody>
          <a:bodyPr>
            <a:noAutofit/>
          </a:bodyPr>
          <a:lstStyle/>
          <a:p>
            <a:pPr>
              <a:defRPr/>
            </a:pPr>
            <a:r>
              <a:rPr dirty="0" err="1" smtClean="0"/>
              <a:t>增量式</a:t>
            </a:r>
            <a:r>
              <a:rPr lang="zh-CN" altLang="en-US" dirty="0" smtClean="0"/>
              <a:t>集成</a:t>
            </a:r>
            <a:endParaRPr dirty="0"/>
          </a:p>
        </p:txBody>
      </p:sp>
      <p:sp>
        <p:nvSpPr>
          <p:cNvPr id="168963" name="Rectangle 3"/>
          <p:cNvSpPr>
            <a:spLocks noGrp="1" noChangeArrowheads="1"/>
          </p:cNvSpPr>
          <p:nvPr>
            <p:ph idx="1"/>
          </p:nvPr>
        </p:nvSpPr>
        <p:spPr/>
        <p:txBody>
          <a:bodyPr>
            <a:normAutofit fontScale="85000" lnSpcReduction="20000"/>
          </a:bodyPr>
          <a:lstStyle/>
          <a:p>
            <a:pPr eaLnBrk="1" hangingPunct="1"/>
            <a:r>
              <a:rPr lang="zh-CN" altLang="en-US" smtClean="0"/>
              <a:t>增量式测试：采用逐步集成方式实现测试。</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增量集成测试的三种方式：</a:t>
            </a:r>
            <a:endParaRPr lang="en-US" altLang="zh-CN" smtClean="0"/>
          </a:p>
        </p:txBody>
      </p:sp>
      <p:graphicFrame>
        <p:nvGraphicFramePr>
          <p:cNvPr id="4" name="图示 3"/>
          <p:cNvGraphicFramePr/>
          <p:nvPr/>
        </p:nvGraphicFramePr>
        <p:xfrm>
          <a:off x="633422" y="1962111"/>
          <a:ext cx="5295900" cy="2979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nvGraphicFramePr>
        <p:xfrm>
          <a:off x="4502618" y="3429000"/>
          <a:ext cx="4641414" cy="26191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22494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168963">
                                            <p:txEl>
                                              <p:pRg st="9" end="9"/>
                                            </p:txEl>
                                          </p:spTgt>
                                        </p:tgtEl>
                                        <p:attrNameLst>
                                          <p:attrName>style.visibility</p:attrName>
                                        </p:attrNameLst>
                                      </p:cBhvr>
                                      <p:to>
                                        <p:strVal val="visible"/>
                                      </p:to>
                                    </p:set>
                                    <p:animEffect transition="in" filter="diamond(in)">
                                      <p:cBhvr>
                                        <p:cTn id="10" dur="500"/>
                                        <p:tgtEl>
                                          <p:spTgt spid="168963">
                                            <p:txEl>
                                              <p:pRg st="9" end="9"/>
                                            </p:txEl>
                                          </p:spTgt>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heckerboard(across)">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p:txBody>
          <a:bodyPr/>
          <a:lstStyle/>
          <a:p>
            <a:pPr eaLnBrk="1" hangingPunct="1"/>
            <a:r>
              <a:rPr lang="zh-CN" altLang="en-US" dirty="0" smtClean="0"/>
              <a:t>自顶向下增量式测试：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p:txBody>
      </p:sp>
      <p:sp>
        <p:nvSpPr>
          <p:cNvPr id="4" name="下箭头 3"/>
          <p:cNvSpPr/>
          <p:nvPr/>
        </p:nvSpPr>
        <p:spPr bwMode="auto">
          <a:xfrm>
            <a:off x="4201877" y="1959433"/>
            <a:ext cx="870856" cy="1654624"/>
          </a:xfrm>
          <a:prstGeom prst="downArrow">
            <a:avLst/>
          </a:prstGeom>
          <a:solidFill>
            <a:srgbClr val="FFC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eaLnBrk="0" hangingPunct="0">
              <a:defRPr/>
            </a:pPr>
            <a:endParaRPr lang="en-US" altLang="zh-CN" sz="1900" b="1" dirty="0">
              <a:solidFill>
                <a:srgbClr val="C00000"/>
              </a:solidFill>
              <a:latin typeface="微软雅黑" pitchFamily="34" charset="-122"/>
              <a:ea typeface="微软雅黑" pitchFamily="34" charset="-122"/>
            </a:endParaRPr>
          </a:p>
          <a:p>
            <a:pPr eaLnBrk="0" hangingPunct="0">
              <a:defRPr/>
            </a:pPr>
            <a:r>
              <a:rPr lang="zh-CN" altLang="en-US" sz="1900" b="1" dirty="0">
                <a:solidFill>
                  <a:srgbClr val="C00000"/>
                </a:solidFill>
                <a:latin typeface="微软雅黑" pitchFamily="34" charset="-122"/>
                <a:ea typeface="微软雅黑" pitchFamily="34" charset="-122"/>
              </a:rPr>
              <a:t>结构图</a:t>
            </a:r>
          </a:p>
        </p:txBody>
      </p:sp>
      <p:sp>
        <p:nvSpPr>
          <p:cNvPr id="5" name="矩形 4"/>
          <p:cNvSpPr/>
          <p:nvPr/>
        </p:nvSpPr>
        <p:spPr>
          <a:xfrm>
            <a:off x="5945027" y="2071678"/>
            <a:ext cx="1627369" cy="954107"/>
          </a:xfrm>
          <a:prstGeom prst="rect">
            <a:avLst/>
          </a:prstGeom>
          <a:noFill/>
        </p:spPr>
        <p:txBody>
          <a:bodyPr wrap="none">
            <a:spAutoFit/>
          </a:bodyPr>
          <a:lstStyle/>
          <a:p>
            <a:pPr algn="ct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逐步集成</a:t>
            </a:r>
            <a:endPar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algn="ctr" fontAlgn="auto">
              <a:spcBef>
                <a:spcPts val="0"/>
              </a:spcBef>
              <a:spcAft>
                <a:spcPts val="0"/>
              </a:spcAft>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逐步测试</a:t>
            </a:r>
          </a:p>
        </p:txBody>
      </p:sp>
      <p:sp>
        <p:nvSpPr>
          <p:cNvPr id="6" name="线形标注 2 5"/>
          <p:cNvSpPr>
            <a:spLocks/>
          </p:cNvSpPr>
          <p:nvPr/>
        </p:nvSpPr>
        <p:spPr bwMode="auto">
          <a:xfrm>
            <a:off x="5399088" y="1328738"/>
            <a:ext cx="1219200" cy="347662"/>
          </a:xfrm>
          <a:prstGeom prst="borderCallout2">
            <a:avLst>
              <a:gd name="adj1" fmla="val 18750"/>
              <a:gd name="adj2" fmla="val -8333"/>
              <a:gd name="adj3" fmla="val 18750"/>
              <a:gd name="adj4" fmla="val -16667"/>
              <a:gd name="adj5" fmla="val 175000"/>
              <a:gd name="adj6" fmla="val -55597"/>
            </a:avLst>
          </a:prstGeom>
          <a:solidFill>
            <a:srgbClr val="8FCCF5"/>
          </a:solidFill>
          <a:ln w="9525" algn="ctr">
            <a:solidFill>
              <a:srgbClr val="00B0F0"/>
            </a:solidFill>
            <a:round/>
            <a:headEnd/>
            <a:tailEnd/>
          </a:ln>
        </p:spPr>
        <p:txBody>
          <a:bodyPr/>
          <a:lstStyle/>
          <a:p>
            <a:pPr eaLnBrk="0" hangingPunct="0"/>
            <a:r>
              <a:rPr lang="zh-CN" altLang="en-US" sz="1900" b="1">
                <a:solidFill>
                  <a:schemeClr val="bg1"/>
                </a:solidFill>
                <a:latin typeface="微软雅黑" pitchFamily="34" charset="-122"/>
                <a:ea typeface="微软雅黑" pitchFamily="34" charset="-122"/>
              </a:rPr>
              <a:t>主控模块</a:t>
            </a:r>
          </a:p>
        </p:txBody>
      </p:sp>
      <p:sp>
        <p:nvSpPr>
          <p:cNvPr id="7" name="矩形 6"/>
          <p:cNvSpPr/>
          <p:nvPr/>
        </p:nvSpPr>
        <p:spPr>
          <a:xfrm>
            <a:off x="1730185" y="2071678"/>
            <a:ext cx="1627369" cy="954107"/>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深度优先</a:t>
            </a:r>
            <a:endPar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a:p>
            <a:pPr algn="ctr" fontAlgn="auto">
              <a:spcBef>
                <a:spcPts val="0"/>
              </a:spcBef>
              <a:spcAft>
                <a:spcPts val="0"/>
              </a:spcAft>
              <a:defRPr/>
            </a:pP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广度优先</a:t>
            </a:r>
          </a:p>
        </p:txBody>
      </p:sp>
      <p:sp>
        <p:nvSpPr>
          <p:cNvPr id="16" name="Text Box 6"/>
          <p:cNvSpPr txBox="1">
            <a:spLocks noChangeArrowheads="1"/>
          </p:cNvSpPr>
          <p:nvPr/>
        </p:nvSpPr>
        <p:spPr bwMode="auto">
          <a:xfrm>
            <a:off x="4381379" y="3897051"/>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A</a:t>
            </a:r>
          </a:p>
          <a:p>
            <a:pPr fontAlgn="auto">
              <a:spcBef>
                <a:spcPts val="0"/>
              </a:spcBef>
              <a:spcAft>
                <a:spcPts val="0"/>
              </a:spcAft>
              <a:defRPr/>
            </a:pPr>
            <a:endParaRPr lang="en-US" altLang="zh-CN" sz="2000" dirty="0">
              <a:latin typeface="+mn-lt"/>
              <a:ea typeface="宋体" pitchFamily="2" charset="-122"/>
            </a:endParaRPr>
          </a:p>
        </p:txBody>
      </p:sp>
      <p:sp>
        <p:nvSpPr>
          <p:cNvPr id="17" name="Text Box 7"/>
          <p:cNvSpPr txBox="1">
            <a:spLocks noChangeArrowheads="1"/>
          </p:cNvSpPr>
          <p:nvPr/>
        </p:nvSpPr>
        <p:spPr bwMode="auto">
          <a:xfrm>
            <a:off x="3147403" y="4630628"/>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B</a:t>
            </a:r>
          </a:p>
          <a:p>
            <a:pPr fontAlgn="auto">
              <a:spcBef>
                <a:spcPts val="0"/>
              </a:spcBef>
              <a:spcAft>
                <a:spcPts val="0"/>
              </a:spcAft>
              <a:defRPr/>
            </a:pPr>
            <a:endParaRPr lang="en-US" altLang="zh-CN" sz="2000" dirty="0">
              <a:latin typeface="+mn-lt"/>
              <a:ea typeface="宋体" pitchFamily="2" charset="-122"/>
            </a:endParaRPr>
          </a:p>
        </p:txBody>
      </p:sp>
      <p:sp>
        <p:nvSpPr>
          <p:cNvPr id="18" name="Text Box 8"/>
          <p:cNvSpPr txBox="1">
            <a:spLocks noChangeArrowheads="1"/>
          </p:cNvSpPr>
          <p:nvPr/>
        </p:nvSpPr>
        <p:spPr bwMode="auto">
          <a:xfrm>
            <a:off x="4381379" y="4630628"/>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C</a:t>
            </a:r>
          </a:p>
          <a:p>
            <a:pPr fontAlgn="auto">
              <a:spcBef>
                <a:spcPts val="0"/>
              </a:spcBef>
              <a:spcAft>
                <a:spcPts val="0"/>
              </a:spcAft>
              <a:defRPr/>
            </a:pPr>
            <a:endParaRPr lang="en-US" altLang="zh-CN" sz="2000" dirty="0">
              <a:latin typeface="+mn-lt"/>
              <a:ea typeface="宋体" pitchFamily="2" charset="-122"/>
            </a:endParaRPr>
          </a:p>
        </p:txBody>
      </p:sp>
      <p:sp>
        <p:nvSpPr>
          <p:cNvPr id="19" name="Text Box 9"/>
          <p:cNvSpPr txBox="1">
            <a:spLocks noChangeArrowheads="1"/>
          </p:cNvSpPr>
          <p:nvPr/>
        </p:nvSpPr>
        <p:spPr bwMode="auto">
          <a:xfrm>
            <a:off x="5617268" y="4630628"/>
            <a:ext cx="510809"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dirty="0">
                <a:latin typeface="+mn-lt"/>
                <a:ea typeface="宋体" pitchFamily="2" charset="-122"/>
              </a:rPr>
              <a:t> D</a:t>
            </a:r>
          </a:p>
          <a:p>
            <a:pPr fontAlgn="auto">
              <a:spcBef>
                <a:spcPts val="0"/>
              </a:spcBef>
              <a:spcAft>
                <a:spcPts val="0"/>
              </a:spcAft>
              <a:defRPr/>
            </a:pPr>
            <a:endParaRPr lang="en-US" altLang="zh-CN" sz="2000" dirty="0">
              <a:latin typeface="+mn-lt"/>
              <a:ea typeface="宋体" pitchFamily="2" charset="-122"/>
            </a:endParaRPr>
          </a:p>
        </p:txBody>
      </p:sp>
      <p:sp>
        <p:nvSpPr>
          <p:cNvPr id="20" name="Text Box 10"/>
          <p:cNvSpPr txBox="1">
            <a:spLocks noChangeArrowheads="1"/>
          </p:cNvSpPr>
          <p:nvPr/>
        </p:nvSpPr>
        <p:spPr bwMode="auto">
          <a:xfrm>
            <a:off x="3147403" y="5463848"/>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a:latin typeface="+mn-lt"/>
                <a:ea typeface="宋体" pitchFamily="2" charset="-122"/>
              </a:rPr>
              <a:t> E</a:t>
            </a:r>
            <a:endParaRPr lang="en-US" altLang="zh-CN" sz="2000">
              <a:latin typeface="+mn-lt"/>
              <a:ea typeface="宋体" pitchFamily="2" charset="-122"/>
            </a:endParaRPr>
          </a:p>
          <a:p>
            <a:pPr fontAlgn="auto">
              <a:spcBef>
                <a:spcPts val="0"/>
              </a:spcBef>
              <a:spcAft>
                <a:spcPts val="0"/>
              </a:spcAft>
              <a:defRPr/>
            </a:pPr>
            <a:endParaRPr lang="en-US" altLang="zh-CN" sz="2000">
              <a:latin typeface="+mn-lt"/>
              <a:ea typeface="宋体" pitchFamily="2" charset="-122"/>
            </a:endParaRPr>
          </a:p>
        </p:txBody>
      </p:sp>
      <p:sp>
        <p:nvSpPr>
          <p:cNvPr id="21" name="Text Box 11"/>
          <p:cNvSpPr txBox="1">
            <a:spLocks noChangeArrowheads="1"/>
          </p:cNvSpPr>
          <p:nvPr/>
        </p:nvSpPr>
        <p:spPr bwMode="auto">
          <a:xfrm>
            <a:off x="5626834" y="5463848"/>
            <a:ext cx="493590" cy="439803"/>
          </a:xfrm>
          <a:prstGeom prst="rect">
            <a:avLst/>
          </a:prstGeom>
          <a:solidFill>
            <a:srgbClr val="8FCCF5"/>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fontAlgn="auto">
              <a:spcBef>
                <a:spcPts val="0"/>
              </a:spcBef>
              <a:spcAft>
                <a:spcPts val="0"/>
              </a:spcAft>
              <a:defRPr/>
            </a:pPr>
            <a:r>
              <a:rPr lang="en-US" altLang="zh-CN" sz="2000" b="1">
                <a:latin typeface="+mn-lt"/>
                <a:ea typeface="宋体" pitchFamily="2" charset="-122"/>
              </a:rPr>
              <a:t> F</a:t>
            </a:r>
            <a:endParaRPr lang="en-US" altLang="zh-CN" sz="2000">
              <a:latin typeface="+mn-lt"/>
              <a:ea typeface="宋体" pitchFamily="2" charset="-122"/>
            </a:endParaRPr>
          </a:p>
          <a:p>
            <a:pPr fontAlgn="auto">
              <a:spcBef>
                <a:spcPts val="0"/>
              </a:spcBef>
              <a:spcAft>
                <a:spcPts val="0"/>
              </a:spcAft>
              <a:defRPr/>
            </a:pPr>
            <a:endParaRPr lang="en-US" altLang="zh-CN" sz="2000">
              <a:latin typeface="+mn-lt"/>
              <a:ea typeface="宋体" pitchFamily="2" charset="-122"/>
            </a:endParaRPr>
          </a:p>
        </p:txBody>
      </p:sp>
      <p:sp>
        <p:nvSpPr>
          <p:cNvPr id="22" name="Line 12"/>
          <p:cNvSpPr>
            <a:spLocks noChangeShapeType="1"/>
          </p:cNvSpPr>
          <p:nvPr/>
        </p:nvSpPr>
        <p:spPr bwMode="auto">
          <a:xfrm flipH="1">
            <a:off x="3394075" y="4337050"/>
            <a:ext cx="987425"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3" name="Line 13"/>
          <p:cNvSpPr>
            <a:spLocks noChangeShapeType="1"/>
          </p:cNvSpPr>
          <p:nvPr/>
        </p:nvSpPr>
        <p:spPr bwMode="auto">
          <a:xfrm>
            <a:off x="4875213" y="4337050"/>
            <a:ext cx="989012"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4" name="Line 14"/>
          <p:cNvSpPr>
            <a:spLocks noChangeShapeType="1"/>
          </p:cNvSpPr>
          <p:nvPr/>
        </p:nvSpPr>
        <p:spPr bwMode="auto">
          <a:xfrm>
            <a:off x="4627563" y="4337050"/>
            <a:ext cx="0" cy="293688"/>
          </a:xfrm>
          <a:prstGeom prst="line">
            <a:avLst/>
          </a:prstGeom>
          <a:noFill/>
          <a:ln w="9525">
            <a:solidFill>
              <a:schemeClr val="accent5">
                <a:lumMod val="25000"/>
              </a:schemeClr>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5" name="Line 15"/>
          <p:cNvSpPr>
            <a:spLocks noChangeShapeType="1"/>
          </p:cNvSpPr>
          <p:nvPr/>
        </p:nvSpPr>
        <p:spPr bwMode="auto">
          <a:xfrm>
            <a:off x="3333750" y="5051425"/>
            <a:ext cx="0" cy="412750"/>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26" name="Line 16"/>
          <p:cNvSpPr>
            <a:spLocks noChangeShapeType="1"/>
          </p:cNvSpPr>
          <p:nvPr/>
        </p:nvSpPr>
        <p:spPr bwMode="auto">
          <a:xfrm>
            <a:off x="5902325" y="5051425"/>
            <a:ext cx="0" cy="412750"/>
          </a:xfrm>
          <a:prstGeom prst="line">
            <a:avLst/>
          </a:prstGeom>
          <a:noFill/>
          <a:ln w="9525">
            <a:solidFill>
              <a:schemeClr val="accent5">
                <a:lumMod val="25000"/>
              </a:schemeClr>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title"/>
          </p:nvPr>
        </p:nvSpPr>
        <p:spPr/>
        <p:txBody>
          <a:bodyPr/>
          <a:lstStyle/>
          <a:p>
            <a:r>
              <a:rPr lang="zh-CN" altLang="en-US" dirty="0" smtClean="0"/>
              <a:t>自顶向下集成</a:t>
            </a:r>
            <a:endParaRPr lang="zh-CN" altLang="en-US" dirty="0"/>
          </a:p>
        </p:txBody>
      </p:sp>
    </p:spTree>
    <p:extLst>
      <p:ext uri="{BB962C8B-B14F-4D97-AF65-F5344CB8AC3E}">
        <p14:creationId xmlns:p14="http://schemas.microsoft.com/office/powerpoint/2010/main" val="1939285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left)">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in)">
                                      <p:cBhvr>
                                        <p:cTn id="20" dur="500"/>
                                        <p:tgtEl>
                                          <p:spTgt spid="17"/>
                                        </p:tgtEl>
                                      </p:cBhvr>
                                    </p:animEffect>
                                  </p:childTnLst>
                                </p:cTn>
                              </p:par>
                              <p:par>
                                <p:cTn id="21" presetID="4" presetClass="entr" presetSubtype="16"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par>
                                <p:cTn id="27" presetID="4" presetClass="entr" presetSubtype="16"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ox(in)">
                                      <p:cBhvr>
                                        <p:cTn id="29" dur="500"/>
                                        <p:tgtEl>
                                          <p:spTgt spid="20"/>
                                        </p:tgtEl>
                                      </p:cBhvr>
                                    </p:animEffect>
                                  </p:childTnLst>
                                </p:cTn>
                              </p:par>
                              <p:par>
                                <p:cTn id="30" presetID="4"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cTn>
                              </p:par>
                              <p:par>
                                <p:cTn id="33" presetID="4" presetClass="entr" presetSubtype="16"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ox(in)">
                                      <p:cBhvr>
                                        <p:cTn id="35" dur="500"/>
                                        <p:tgtEl>
                                          <p:spTgt spid="22"/>
                                        </p:tgtEl>
                                      </p:cBhvr>
                                    </p:animEffect>
                                  </p:childTnLst>
                                </p:cTn>
                              </p:par>
                              <p:par>
                                <p:cTn id="36" presetID="4"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ox(in)">
                                      <p:cBhvr>
                                        <p:cTn id="38" dur="500"/>
                                        <p:tgtEl>
                                          <p:spTgt spid="23"/>
                                        </p:tgtEl>
                                      </p:cBhvr>
                                    </p:animEffect>
                                  </p:childTnLst>
                                </p:cTn>
                              </p:par>
                              <p:par>
                                <p:cTn id="39" presetID="4" presetClass="entr" presetSubtype="16"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par>
                                <p:cTn id="42" presetID="4" presetClass="entr" presetSubtype="16"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ox(in)">
                                      <p:cBhvr>
                                        <p:cTn id="44" dur="500"/>
                                        <p:tgtEl>
                                          <p:spTgt spid="25"/>
                                        </p:tgtEl>
                                      </p:cBhvr>
                                    </p:animEffect>
                                  </p:childTnLst>
                                </p:cTn>
                              </p:par>
                              <p:par>
                                <p:cTn id="45" presetID="4"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diamond(in)">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P spid="6" grpId="0" animBg="1"/>
    </p:bld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APP稳定性测试之Monkey</Template>
  <TotalTime>204</TotalTime>
  <Words>759</Words>
  <Application>Microsoft Office PowerPoint</Application>
  <PresentationFormat>全屏显示(4:3)</PresentationFormat>
  <Paragraphs>212</Paragraphs>
  <Slides>17</Slides>
  <Notes>8</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moban</vt:lpstr>
      <vt:lpstr>集成测试</vt:lpstr>
      <vt:lpstr>本章大纲</vt:lpstr>
      <vt:lpstr>集成测试</vt:lpstr>
      <vt:lpstr>集成测试</vt:lpstr>
      <vt:lpstr>集成测试策略</vt:lpstr>
      <vt:lpstr>非增量式集成</vt:lpstr>
      <vt:lpstr>非增量式测试（续）</vt:lpstr>
      <vt:lpstr>增量式集成</vt:lpstr>
      <vt:lpstr>自顶向下集成</vt:lpstr>
      <vt:lpstr>自顶向下集成</vt:lpstr>
      <vt:lpstr>自顶向下集成</vt:lpstr>
      <vt:lpstr>自顶向下集成-深度优先</vt:lpstr>
      <vt:lpstr>自底向上集成</vt:lpstr>
      <vt:lpstr>自底向上集成</vt:lpstr>
      <vt:lpstr>持续性集成</vt:lpstr>
      <vt:lpstr>持续性集成</vt:lpstr>
      <vt:lpstr>持续集成的优点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Web基础</dc:title>
  <cp:lastModifiedBy>admin</cp:lastModifiedBy>
  <cp:revision>60</cp:revision>
  <dcterms:modified xsi:type="dcterms:W3CDTF">2018-05-25T22:38:17Z</dcterms:modified>
</cp:coreProperties>
</file>