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A8140-4A3F-415B-A878-A0DCEE96BC0D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904A5-A774-400A-916D-DAF3732B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0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904A5-A774-400A-916D-DAF3732B23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2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904A5-A774-400A-916D-DAF3732B23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其他测试分类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软件功能修改后，对软件进行重新测试以确认修改没有引入新的错误，或导致其他部分产生错误。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回归测试的重心在</a:t>
            </a:r>
            <a:r>
              <a:rPr lang="zh-CN" altLang="en-US" sz="2800" dirty="0" smtClean="0">
                <a:solidFill>
                  <a:srgbClr val="FF0000"/>
                </a:solidFill>
              </a:rPr>
              <a:t>关键模块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重点功能</a:t>
            </a:r>
            <a:r>
              <a:rPr lang="zh-CN" altLang="en-US" sz="2800" dirty="0" smtClean="0"/>
              <a:t>组件。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软件研发周期中会进行多次回归测试，且尽量实现</a:t>
            </a:r>
            <a:r>
              <a:rPr lang="zh-CN" altLang="en-US" sz="2800" dirty="0" smtClean="0">
                <a:solidFill>
                  <a:srgbClr val="FF0000"/>
                </a:solidFill>
              </a:rPr>
              <a:t>自动化。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随机测试，就是用一些随机、稀奇古怪的方式来操作软件，以测试系统的健壮性和稳定性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举例：</a:t>
            </a:r>
            <a:r>
              <a:rPr lang="en-US" altLang="zh-CN" sz="2800" dirty="0" smtClean="0"/>
              <a:t>monkey.bat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随机测试（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测试）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0299" y="116601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来自于硬件板卡验证术语。软件则用于确认代码中的更改会按预期运行，且不会破坏整个版本的稳定性。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每日构建中用冒烟测试来确认合入的代码是否影响到主要功能。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5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A/B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311" y="980728"/>
            <a:ext cx="849694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多用于互联网行业，</a:t>
            </a:r>
            <a:r>
              <a:rPr lang="en-US" altLang="zh-CN" sz="2800" dirty="0" smtClean="0">
                <a:latin typeface="+mn-ea"/>
              </a:rPr>
              <a:t>A/B</a:t>
            </a:r>
            <a:r>
              <a:rPr lang="zh-CN" altLang="en-US" sz="2800" dirty="0" smtClean="0">
                <a:latin typeface="+mn-ea"/>
              </a:rPr>
              <a:t>测试</a:t>
            </a:r>
            <a:r>
              <a:rPr lang="zh-CN" altLang="en-US" sz="2800" dirty="0">
                <a:latin typeface="+mn-ea"/>
              </a:rPr>
              <a:t>是为</a:t>
            </a:r>
            <a:r>
              <a:rPr lang="en-US" altLang="zh-CN" sz="2800" dirty="0">
                <a:latin typeface="+mn-ea"/>
              </a:rPr>
              <a:t>Web</a:t>
            </a:r>
            <a:r>
              <a:rPr lang="zh-CN" altLang="en-US" sz="2800" dirty="0">
                <a:latin typeface="+mn-ea"/>
              </a:rPr>
              <a:t>或</a:t>
            </a:r>
            <a:r>
              <a:rPr lang="en-US" altLang="zh-CN" sz="2800" dirty="0">
                <a:latin typeface="+mn-ea"/>
              </a:rPr>
              <a:t>App</a:t>
            </a:r>
            <a:r>
              <a:rPr lang="zh-CN" altLang="en-US" sz="2800" dirty="0">
                <a:latin typeface="+mn-ea"/>
              </a:rPr>
              <a:t>界面或流程制作两个（</a:t>
            </a:r>
            <a:r>
              <a:rPr lang="en-US" altLang="zh-CN" sz="2800" dirty="0">
                <a:latin typeface="+mn-ea"/>
              </a:rPr>
              <a:t>A/B</a:t>
            </a:r>
            <a:r>
              <a:rPr lang="zh-CN" altLang="en-US" sz="2800" dirty="0">
                <a:latin typeface="+mn-ea"/>
              </a:rPr>
              <a:t>）或多个（</a:t>
            </a:r>
            <a:r>
              <a:rPr lang="en-US" altLang="zh-CN" sz="2800" dirty="0">
                <a:latin typeface="+mn-ea"/>
              </a:rPr>
              <a:t>A/B/n</a:t>
            </a:r>
            <a:r>
              <a:rPr lang="zh-CN" altLang="en-US" sz="2800" dirty="0">
                <a:latin typeface="+mn-ea"/>
              </a:rPr>
              <a:t>）版本</a:t>
            </a:r>
            <a:r>
              <a:rPr lang="zh-CN" altLang="en-US" sz="2800" dirty="0" smtClean="0">
                <a:latin typeface="+mn-ea"/>
              </a:rPr>
              <a:t>，给用户使用并记录相关的用户行为数据，来确定更优化设计的一种测试方案。</a:t>
            </a:r>
            <a:endParaRPr lang="en-US" altLang="zh-CN" sz="28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A/B</a:t>
            </a:r>
            <a:r>
              <a:rPr lang="zh-CN" altLang="en-US" sz="2800" dirty="0" smtClean="0">
                <a:latin typeface="+mn-ea"/>
              </a:rPr>
              <a:t>测试实施要点</a:t>
            </a:r>
            <a:endParaRPr lang="en-US" altLang="zh-CN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多</a:t>
            </a:r>
            <a:r>
              <a:rPr lang="zh-CN" altLang="en-US" sz="2400" dirty="0" smtClean="0">
                <a:latin typeface="+mn-ea"/>
              </a:rPr>
              <a:t>个方案并行</a:t>
            </a:r>
            <a:endParaRPr lang="en-US" altLang="zh-CN" sz="24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每次测试仅改动一个变量</a:t>
            </a:r>
            <a:endParaRPr lang="en-US" altLang="zh-CN" sz="24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</a:rPr>
              <a:t>按照某种规则进行优胜略汰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4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google</a:t>
            </a:r>
            <a:r>
              <a:rPr lang="en-US" altLang="zh-CN" dirty="0"/>
              <a:t> analytics </a:t>
            </a:r>
            <a:r>
              <a:rPr lang="en-US" altLang="zh-CN" dirty="0" smtClean="0"/>
              <a:t>content experiments</a:t>
            </a:r>
          </a:p>
          <a:p>
            <a:r>
              <a:rPr lang="en-US" altLang="zh-CN" dirty="0"/>
              <a:t>visual website optimizer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A/B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1022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99532" cy="482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9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447</TotalTime>
  <Words>224</Words>
  <Application>Microsoft Office PowerPoint</Application>
  <PresentationFormat>全屏显示(4:3)</PresentationFormat>
  <Paragraphs>23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moban</vt:lpstr>
      <vt:lpstr>其他测试分类</vt:lpstr>
      <vt:lpstr>回归测试</vt:lpstr>
      <vt:lpstr>随机测试（Monkey测试）</vt:lpstr>
      <vt:lpstr>冒烟测试</vt:lpstr>
      <vt:lpstr>A/B测试</vt:lpstr>
      <vt:lpstr>A/B测试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其他测试分类</dc:title>
  <cp:lastModifiedBy>admin</cp:lastModifiedBy>
  <cp:revision>20</cp:revision>
  <dcterms:modified xsi:type="dcterms:W3CDTF">2018-05-25T22:39:17Z</dcterms:modified>
</cp:coreProperties>
</file>