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6" autoAdjust="0"/>
    <p:restoredTop sz="86716" autoAdjust="0"/>
  </p:normalViewPr>
  <p:slideViewPr>
    <p:cSldViewPr>
      <p:cViewPr varScale="1">
        <p:scale>
          <a:sx n="61" d="100"/>
          <a:sy n="61" d="100"/>
        </p:scale>
        <p:origin x="-20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2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C23EE-7315-43AD-AE23-9B82AE2F8FA3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C2560-DEB6-4D1E-BB3E-1983ADB48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6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原理，方法，课程体系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方法论</a:t>
            </a:r>
            <a:endParaRPr lang="en-US" altLang="zh-CN" dirty="0" smtClean="0"/>
          </a:p>
          <a:p>
            <a:r>
              <a:rPr lang="zh-CN" altLang="en-US" smtClean="0"/>
              <a:t>创造力，更有价值的工作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C2560-DEB6-4D1E-BB3E-1983ADB480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6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测试偏技术，测试基础偏方法论，没有前面的基础，很难进行。技术和工具只是提高效率，强调测试基础是很重要的</a:t>
            </a:r>
            <a:endParaRPr lang="en-US" altLang="zh-CN" dirty="0" smtClean="0"/>
          </a:p>
          <a:p>
            <a:r>
              <a:rPr lang="zh-CN" altLang="en-US" dirty="0" smtClean="0"/>
              <a:t>如果有人说，软件测试很简单，只能说理解上很肤浅，门槛低</a:t>
            </a:r>
            <a:endParaRPr lang="en-US" altLang="zh-CN" dirty="0" smtClean="0"/>
          </a:p>
          <a:p>
            <a:r>
              <a:rPr lang="zh-CN" altLang="en-US" dirty="0" smtClean="0"/>
              <a:t>特性，网络不是测试的核心部分，网络是环境的一部分，每一个技术都需要了解，测试才能有深度，不仅停留在功能层面的测试</a:t>
            </a:r>
            <a:endParaRPr lang="en-US" altLang="zh-CN" dirty="0" smtClean="0"/>
          </a:p>
          <a:p>
            <a:r>
              <a:rPr lang="zh-CN" altLang="en-US" dirty="0" smtClean="0"/>
              <a:t>电商的技术架构，运作流程，银行支付，物流公司的接口，支付宝</a:t>
            </a:r>
            <a:endParaRPr lang="en-US" altLang="zh-CN" dirty="0" smtClean="0"/>
          </a:p>
          <a:p>
            <a:r>
              <a:rPr lang="zh-CN" altLang="en-US" dirty="0" smtClean="0"/>
              <a:t>分为硬件层面，应用层面的云计算，虚拟化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C2560-DEB6-4D1E-BB3E-1983ADB480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0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软件测试工程师知识体系架构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1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软件测试工程师知识体系架构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38250"/>
            <a:ext cx="9066213" cy="49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36708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软件测试基础</Template>
  <TotalTime>118</TotalTime>
  <Words>141</Words>
  <Application>Microsoft Office PowerPoint</Application>
  <PresentationFormat>全屏显示(4:3)</PresentationFormat>
  <Paragraphs>12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moban</vt:lpstr>
      <vt:lpstr>软件测试工程师知识体系架构</vt:lpstr>
      <vt:lpstr>软件测试工程师知识体系架构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30</cp:revision>
  <dcterms:modified xsi:type="dcterms:W3CDTF">2018-06-01T08:23:14Z</dcterms:modified>
</cp:coreProperties>
</file>