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310" r:id="rId4"/>
    <p:sldId id="311" r:id="rId5"/>
    <p:sldId id="312" r:id="rId6"/>
    <p:sldId id="313" r:id="rId7"/>
    <p:sldId id="314" r:id="rId8"/>
    <p:sldId id="32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7" autoAdjust="0"/>
    <p:restoredTop sz="79889" autoAdjust="0"/>
  </p:normalViewPr>
  <p:slideViewPr>
    <p:cSldViewPr>
      <p:cViewPr varScale="1">
        <p:scale>
          <a:sx n="56" d="100"/>
          <a:sy n="56" d="100"/>
        </p:scale>
        <p:origin x="-21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展示，与后台关联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6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980728"/>
            <a:ext cx="82296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表</a:t>
            </a:r>
            <a:r>
              <a:rPr lang="zh-CN" altLang="en-US" smtClean="0"/>
              <a:t>单测试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688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当用户给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应用提交信息时，需要使用表单操作，例如，登录、注册、信息提交等。</a:t>
            </a:r>
            <a:endParaRPr lang="en-US" altLang="zh-CN" sz="2400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表</a:t>
            </a:r>
            <a:r>
              <a:rPr lang="zh-CN" altLang="en-US" sz="2400" dirty="0" smtClean="0"/>
              <a:t>单添加数据测试（一）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添加按钮可用，测试点击添加按钮，能够进入相应的添加页面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进入添加页面，验证输入字段和需求描述一致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所有输入字段输入合法数据，点击保存按钮，系统应该有保存成功提示信息，在数据库中有新保存的数据，并且通过查询页面，也可以查询到新加的数据，数据正确。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重新进入添加页面，所有字段输入有效数据，然后从第一个字段开始，依次验证每个输入字段。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58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61662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800" dirty="0" smtClean="0"/>
              <a:t>表单添加数据测试（二）</a:t>
            </a:r>
            <a:endParaRPr lang="en-US" altLang="zh-CN" sz="28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重复提交信息，如一条已经成功提交的记录，返回后再提交，看看系统是否做了处理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在同一个软件不同界面切换时，每打开一个界面是否总是要切换输入法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使用非法测试数据，验证对每个非法测试数据程序都能控制，保证不出现报错页面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编辑测试数据，</a:t>
            </a:r>
            <a:r>
              <a:rPr lang="zh-CN" altLang="en-US" sz="2400" dirty="0"/>
              <a:t>验证对</a:t>
            </a:r>
            <a:r>
              <a:rPr lang="zh-CN" altLang="en-US" sz="2400" dirty="0" smtClean="0"/>
              <a:t>每个</a:t>
            </a:r>
            <a:r>
              <a:rPr lang="zh-CN" altLang="en-US" sz="2400" dirty="0"/>
              <a:t>编辑</a:t>
            </a:r>
            <a:r>
              <a:rPr lang="zh-CN" altLang="en-US" sz="2400" dirty="0" smtClean="0"/>
              <a:t>测试数据</a:t>
            </a:r>
            <a:r>
              <a:rPr lang="zh-CN" altLang="en-US" sz="2400" dirty="0"/>
              <a:t>程序都能控制</a:t>
            </a:r>
            <a:r>
              <a:rPr lang="zh-CN" altLang="en-US" sz="2400" dirty="0" smtClean="0"/>
              <a:t>，要求对业务逻辑熟悉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5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表单删除数据测试</a:t>
            </a:r>
            <a:r>
              <a:rPr lang="zh-CN" altLang="en-US" sz="2400" dirty="0" smtClean="0"/>
              <a:t>（一）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删除前是否要求确认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删除操作是否正确执行，若删除的内容在数据中，应进行效验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删除记录后，再添加一条相同的信息，是否能添加成功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批量删除，删除一条或多条，检查能否能否正确执行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6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328592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600" dirty="0"/>
              <a:t>表单删除数据测试（二）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如一条数据引用另一条数据，删除被引用数据，是否提示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删除正在使用信息，系统能否正确处理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删除级联记录的上游或下游记录，系统能否正确处理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记录中包含的缺省系统信息能否删除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不选择任何记录，直接执行删除，检查系统如何处理，是否正确执行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关闭删除确认对话框后，记录是否被删除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重新使用已经删除的数据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26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4146" y="90872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表单查询和统计数据测试（一）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能否按系统默认的条件进行查询</a:t>
            </a:r>
            <a:endParaRPr lang="en-US" altLang="zh-CN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对非法的时间范围系统能否正确处理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查询统计语句包含多个与或非条件时，系统能否正确处理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条件逻辑混乱，系统能否正确处理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表查询统计及单表查询统计功能是否正确实现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分类查询、精确查询、模糊查询、无条件查询和组合查询能否完整列出满足条件的记录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当统计时间段为当日、跨日、跨月、跨季、跨年度时，查询统计结果是否正确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6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4146" y="908720"/>
            <a:ext cx="8229600" cy="568863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表单查询和统计数据测试（二）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当某些操作被别人取消后，设置条件段为取消前、取消后、包含取消操作的一段时间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以不同的权限登录时，查询、统计是否正确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在查询或统计大数据量时，系统是否允许终止操作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查询、统计按钮是否允许双击或更多的点击，系统做何反映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查询出的数据是否允许修改</a:t>
            </a:r>
            <a:endParaRPr lang="en-US" altLang="zh-CN" sz="2400" dirty="0" smtClean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sz="2400" dirty="0" smtClean="0"/>
              <a:t>查询出的数据是否允许删除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8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表单测试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66293"/>
              </p:ext>
            </p:extLst>
          </p:nvPr>
        </p:nvGraphicFramePr>
        <p:xfrm>
          <a:off x="683568" y="1196752"/>
          <a:ext cx="8172400" cy="563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80"/>
                <a:gridCol w="1634480"/>
                <a:gridCol w="1634480"/>
                <a:gridCol w="1634480"/>
                <a:gridCol w="16344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测试用例编号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操作描述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期望结果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实际结果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键 的使用顺序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字段区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从上到下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从左到右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字段可接收的最大字符串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被测字段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可以接收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443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超出字段能够接收的最大长度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被测字段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拒绝接收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156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在某个可选字段，不填写内容，提交表单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被测字段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在用户正确填写其他字段区域的前提下，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程序接收表单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086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在某一个必填字段，不填写内容，提交表单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被测字段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提醒用户必填信息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16655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696</Words>
  <Application>Microsoft Office PowerPoint</Application>
  <PresentationFormat>全屏显示(4:3)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moban</vt:lpstr>
      <vt:lpstr>表单测试</vt:lpstr>
      <vt:lpstr>表单测试</vt:lpstr>
      <vt:lpstr>表单测试</vt:lpstr>
      <vt:lpstr>表单测试</vt:lpstr>
      <vt:lpstr>表单测试</vt:lpstr>
      <vt:lpstr>表单测试</vt:lpstr>
      <vt:lpstr>表单测试</vt:lpstr>
      <vt:lpstr>表单测试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192</cp:revision>
  <dcterms:modified xsi:type="dcterms:W3CDTF">2018-06-01T09:05:26Z</dcterms:modified>
</cp:coreProperties>
</file>