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324" r:id="rId3"/>
    <p:sldId id="325" r:id="rId4"/>
    <p:sldId id="326" r:id="rId5"/>
    <p:sldId id="327" r:id="rId6"/>
    <p:sldId id="328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7" autoAdjust="0"/>
    <p:restoredTop sz="79889" autoAdjust="0"/>
  </p:normalViewPr>
  <p:slideViewPr>
    <p:cSldViewPr>
      <p:cViewPr varScale="1">
        <p:scale>
          <a:sx n="56" d="100"/>
          <a:sy n="56" d="100"/>
        </p:scale>
        <p:origin x="-21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FBF45-B3AF-4085-B45B-A76474457766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0F92E-66CF-40E1-8E09-CDA1BA4C9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889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展示，与后台关联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0F92E-66CF-40E1-8E09-CDA1BA4C9C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565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8400C-AB53-453E-B459-290E8781B2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82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共享进程的资源，在进程中互相切换</a:t>
            </a:r>
            <a:endParaRPr lang="en-US" altLang="zh-CN" dirty="0" smtClean="0"/>
          </a:p>
          <a:p>
            <a:r>
              <a:rPr lang="en-US" altLang="zh-CN" dirty="0" smtClean="0"/>
              <a:t>CC</a:t>
            </a:r>
            <a:r>
              <a:rPr lang="zh-CN" altLang="en-US" dirty="0" smtClean="0"/>
              <a:t>就是充分利用了这个特点，模拟多个用户（多少线程就是多少用户）不停的进行访问（访问那些需要大量数据操作，就是需要大量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时间的页面）</a:t>
            </a:r>
            <a:r>
              <a:rPr lang="en-US" altLang="zh-CN" dirty="0" smtClean="0"/>
              <a:t>.</a:t>
            </a:r>
            <a:r>
              <a:rPr lang="zh-CN" altLang="en-US" dirty="0" smtClean="0"/>
              <a:t>这一点用一个一般的性能测试软件就可以做到大量模拟用户并发。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8400C-AB53-453E-B459-290E8781B2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976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8400C-AB53-453E-B459-290E8781B2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36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8400C-AB53-453E-B459-290E8781B2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200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980728"/>
            <a:ext cx="8229600" cy="452596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性能测试</a:t>
            </a:r>
            <a:r>
              <a:rPr lang="en-US" altLang="zh-CN" dirty="0" smtClean="0"/>
              <a:t>AB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86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</a:t>
            </a:r>
            <a:r>
              <a:rPr lang="en-US" altLang="zh-CN" dirty="0" smtClean="0"/>
              <a:t>Apache AB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Apache 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服务器附带的工具，位于： </a:t>
            </a:r>
            <a:r>
              <a:rPr lang="en-US" altLang="zh-CN" dirty="0" smtClean="0"/>
              <a:t>E</a:t>
            </a:r>
            <a:r>
              <a:rPr lang="en-US" altLang="zh-CN" dirty="0"/>
              <a:t>:\</a:t>
            </a:r>
            <a:r>
              <a:rPr lang="en-US" altLang="zh-CN" dirty="0" smtClean="0"/>
              <a:t>upupw32\Apache2\bin</a:t>
            </a:r>
          </a:p>
          <a:p>
            <a:r>
              <a:rPr lang="en-US" altLang="zh-CN" dirty="0" err="1" smtClean="0"/>
              <a:t>ab</a:t>
            </a:r>
            <a:r>
              <a:rPr lang="zh-CN" altLang="en-US" dirty="0" smtClean="0"/>
              <a:t>可以直接在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服务器本地发起测试请求</a:t>
            </a:r>
            <a:endParaRPr lang="en-US" altLang="zh-CN" dirty="0" smtClean="0"/>
          </a:p>
          <a:p>
            <a:r>
              <a:rPr lang="en-US" altLang="zh-CN" dirty="0" err="1"/>
              <a:t>ab</a:t>
            </a:r>
            <a:r>
              <a:rPr lang="zh-CN" altLang="en-US" dirty="0" smtClean="0"/>
              <a:t>可以</a:t>
            </a:r>
            <a:r>
              <a:rPr lang="zh-CN" altLang="en-US" dirty="0"/>
              <a:t>用以测试</a:t>
            </a:r>
            <a:r>
              <a:rPr lang="en-US" altLang="zh-CN" dirty="0"/>
              <a:t>HTTP</a:t>
            </a:r>
            <a:r>
              <a:rPr lang="zh-CN" altLang="en-US" dirty="0"/>
              <a:t>请求的服务器</a:t>
            </a:r>
            <a:r>
              <a:rPr lang="zh-CN" altLang="en-US" dirty="0" smtClean="0"/>
              <a:t>性能，是</a:t>
            </a:r>
            <a:r>
              <a:rPr lang="zh-CN" altLang="en-US" dirty="0"/>
              <a:t>通过命令行的不同参数从而提供简单易用的性能测试工具命令组合</a:t>
            </a:r>
          </a:p>
        </p:txBody>
      </p:sp>
    </p:spTree>
    <p:extLst>
      <p:ext uri="{BB962C8B-B14F-4D97-AF65-F5344CB8AC3E}">
        <p14:creationId xmlns:p14="http://schemas.microsoft.com/office/powerpoint/2010/main" val="274188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 </a:t>
            </a:r>
            <a:r>
              <a:rPr lang="en-US" altLang="zh-CN" dirty="0" smtClean="0"/>
              <a:t>AB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/>
              <a:t>ab</a:t>
            </a:r>
            <a:r>
              <a:rPr lang="zh-CN" altLang="en-US" dirty="0"/>
              <a:t>的原理：</a:t>
            </a:r>
            <a:r>
              <a:rPr lang="en-US" altLang="zh-CN" dirty="0" err="1"/>
              <a:t>ab</a:t>
            </a:r>
            <a:r>
              <a:rPr lang="zh-CN" altLang="en-US" dirty="0"/>
              <a:t>命令会创建</a:t>
            </a:r>
            <a:r>
              <a:rPr lang="zh-CN" altLang="en-US" dirty="0">
                <a:solidFill>
                  <a:srgbClr val="FF0000"/>
                </a:solidFill>
              </a:rPr>
              <a:t>多个并发访问线程</a:t>
            </a:r>
            <a:r>
              <a:rPr lang="zh-CN" altLang="en-US" dirty="0"/>
              <a:t>，模拟多个访问者同时对某一</a:t>
            </a:r>
            <a:r>
              <a:rPr lang="en-US" altLang="zh-CN" dirty="0"/>
              <a:t>URL</a:t>
            </a:r>
            <a:r>
              <a:rPr lang="zh-CN" altLang="en-US" dirty="0"/>
              <a:t>地址进行访问。它的测试目标是基于</a:t>
            </a:r>
            <a:r>
              <a:rPr lang="en-US" altLang="zh-CN" dirty="0"/>
              <a:t>URL</a:t>
            </a:r>
            <a:r>
              <a:rPr lang="zh-CN" altLang="en-US" dirty="0"/>
              <a:t>的，因此，它既可以用来测试</a:t>
            </a:r>
            <a:r>
              <a:rPr lang="en-US" altLang="zh-CN" dirty="0"/>
              <a:t>apache</a:t>
            </a:r>
            <a:r>
              <a:rPr lang="zh-CN" altLang="en-US" dirty="0"/>
              <a:t>的负载压力，也可以测试</a:t>
            </a:r>
            <a:r>
              <a:rPr lang="en-US" altLang="zh-CN" dirty="0" err="1"/>
              <a:t>nginx</a:t>
            </a:r>
            <a:r>
              <a:rPr lang="zh-CN" altLang="en-US" dirty="0"/>
              <a:t>、</a:t>
            </a:r>
            <a:r>
              <a:rPr lang="en-US" altLang="zh-CN" dirty="0" err="1"/>
              <a:t>lighthttp</a:t>
            </a:r>
            <a:r>
              <a:rPr lang="zh-CN" altLang="en-US" dirty="0"/>
              <a:t>、</a:t>
            </a:r>
            <a:r>
              <a:rPr lang="en-US" altLang="zh-CN" dirty="0"/>
              <a:t>tomcat</a:t>
            </a:r>
            <a:r>
              <a:rPr lang="zh-CN" altLang="en-US" dirty="0"/>
              <a:t>、</a:t>
            </a:r>
            <a:r>
              <a:rPr lang="en-US" altLang="zh-CN" dirty="0" err="1"/>
              <a:t>IIS</a:t>
            </a:r>
            <a:r>
              <a:rPr lang="zh-CN" altLang="en-US" dirty="0"/>
              <a:t>等其它</a:t>
            </a:r>
            <a:r>
              <a:rPr lang="en-US" altLang="zh-CN" dirty="0"/>
              <a:t>Web</a:t>
            </a:r>
            <a:r>
              <a:rPr lang="zh-CN" altLang="en-US" dirty="0"/>
              <a:t>服务器的压力。</a:t>
            </a:r>
          </a:p>
          <a:p>
            <a:r>
              <a:rPr lang="en-US" altLang="zh-CN" dirty="0" err="1"/>
              <a:t>ab</a:t>
            </a:r>
            <a:r>
              <a:rPr lang="zh-CN" altLang="en-US" dirty="0"/>
              <a:t>命令对发出负载的计算机要求很低，它既不会占用很高</a:t>
            </a:r>
            <a:r>
              <a:rPr lang="en-US" altLang="zh-CN" dirty="0"/>
              <a:t>CPU</a:t>
            </a:r>
            <a:r>
              <a:rPr lang="zh-CN" altLang="en-US" dirty="0"/>
              <a:t>，也不会占用很多内存。但却会给目标服务器造成巨大的负载，其原理类似</a:t>
            </a:r>
            <a:r>
              <a:rPr lang="en-US" altLang="zh-CN" dirty="0"/>
              <a:t>CC</a:t>
            </a:r>
            <a:r>
              <a:rPr lang="zh-CN" altLang="en-US" dirty="0"/>
              <a:t>攻击。自己测试使用也需要注意，否则一次上太多的负载。可能造成目标服务器资源耗完，严重时甚至导致死机。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470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 AB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目录下，查看属性信息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949" y="2348880"/>
            <a:ext cx="632460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038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性能测试</a:t>
            </a:r>
            <a:r>
              <a:rPr lang="en-US" altLang="zh-CN" dirty="0"/>
              <a:t>Apache AB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514" y="1340768"/>
            <a:ext cx="8867328" cy="495801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err="1" smtClean="0"/>
              <a:t>ab</a:t>
            </a:r>
            <a:r>
              <a:rPr lang="en-US" altLang="zh-CN" dirty="0" smtClean="0"/>
              <a:t> </a:t>
            </a:r>
            <a:r>
              <a:rPr lang="zh-CN" altLang="en-US" dirty="0"/>
              <a:t>的用法是：</a:t>
            </a:r>
            <a:r>
              <a:rPr lang="en-US" altLang="zh-CN" dirty="0" err="1"/>
              <a:t>ab</a:t>
            </a:r>
            <a:r>
              <a:rPr lang="en-US" altLang="zh-CN" dirty="0"/>
              <a:t> [options] [http://]hostname[:port]/path</a:t>
            </a:r>
          </a:p>
          <a:p>
            <a:pPr marL="0" indent="0">
              <a:buNone/>
            </a:pPr>
            <a:r>
              <a:rPr lang="zh-CN" altLang="en-US" dirty="0"/>
              <a:t>例如：</a:t>
            </a:r>
            <a:r>
              <a:rPr lang="en-US" altLang="zh-CN" dirty="0" err="1"/>
              <a:t>ab</a:t>
            </a:r>
            <a:r>
              <a:rPr lang="en-US" altLang="zh-CN" dirty="0"/>
              <a:t> -n </a:t>
            </a:r>
            <a:r>
              <a:rPr lang="en-US" altLang="zh-CN" dirty="0" smtClean="0"/>
              <a:t>500  -</a:t>
            </a:r>
            <a:r>
              <a:rPr lang="en-US" altLang="zh-CN" dirty="0"/>
              <a:t>c </a:t>
            </a:r>
            <a:r>
              <a:rPr lang="en-US" altLang="zh-CN" dirty="0" smtClean="0"/>
              <a:t>20 http</a:t>
            </a:r>
            <a:r>
              <a:rPr lang="en-US" altLang="zh-CN" dirty="0"/>
              <a:t>://localhost:8032/index.php</a:t>
            </a:r>
            <a:r>
              <a:rPr lang="en-US" altLang="zh-CN" dirty="0" smtClean="0"/>
              <a:t>&gt;&gt;d:\demo\1.html</a:t>
            </a:r>
            <a:endParaRPr lang="en-US" altLang="zh-CN" dirty="0"/>
          </a:p>
          <a:p>
            <a:r>
              <a:rPr lang="zh-CN" altLang="en-US" dirty="0"/>
              <a:t>上例表示总共访问</a:t>
            </a:r>
            <a:r>
              <a:rPr lang="en-US" altLang="zh-CN" dirty="0"/>
              <a:t>http://</a:t>
            </a:r>
            <a:r>
              <a:rPr lang="en-US" altLang="zh-CN" dirty="0" smtClean="0"/>
              <a:t>localhost:8032/index.php</a:t>
            </a:r>
            <a:r>
              <a:rPr lang="zh-CN" altLang="en-US" dirty="0"/>
              <a:t>这个脚本</a:t>
            </a:r>
            <a:r>
              <a:rPr lang="en-US" altLang="zh-CN" dirty="0" smtClean="0"/>
              <a:t>500</a:t>
            </a:r>
            <a:r>
              <a:rPr lang="zh-CN" altLang="en-US" dirty="0" smtClean="0"/>
              <a:t>次，</a:t>
            </a:r>
            <a:r>
              <a:rPr lang="en-US" altLang="zh-CN" dirty="0" smtClean="0"/>
              <a:t>20</a:t>
            </a:r>
            <a:r>
              <a:rPr lang="zh-CN" altLang="en-US" dirty="0" smtClean="0"/>
              <a:t>并发</a:t>
            </a:r>
            <a:r>
              <a:rPr lang="zh-CN" altLang="en-US" dirty="0"/>
              <a:t>同时执行。</a:t>
            </a:r>
          </a:p>
          <a:p>
            <a:r>
              <a:rPr lang="en-US" altLang="zh-CN" b="1" dirty="0" err="1"/>
              <a:t>ab</a:t>
            </a:r>
            <a:r>
              <a:rPr lang="zh-CN" altLang="en-US" b="1" dirty="0"/>
              <a:t>常用参数的介绍：</a:t>
            </a:r>
            <a:endParaRPr lang="zh-CN" alt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-n </a:t>
            </a:r>
            <a:r>
              <a:rPr lang="zh-CN" altLang="en-US" dirty="0"/>
              <a:t>：总共的请求执行数，缺省是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-c</a:t>
            </a:r>
            <a:r>
              <a:rPr lang="zh-CN" altLang="en-US" dirty="0"/>
              <a:t>： 并发数，缺省是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-t</a:t>
            </a:r>
            <a:r>
              <a:rPr lang="zh-CN" altLang="en-US" dirty="0"/>
              <a:t>：测试所进行的总时间，秒为单位，缺省</a:t>
            </a:r>
            <a:r>
              <a:rPr lang="en-US" altLang="zh-CN" dirty="0"/>
              <a:t>50000s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-p</a:t>
            </a:r>
            <a:r>
              <a:rPr lang="zh-CN" altLang="en-US" dirty="0"/>
              <a:t>：</a:t>
            </a:r>
            <a:r>
              <a:rPr lang="en-US" altLang="zh-CN" dirty="0"/>
              <a:t>POST</a:t>
            </a:r>
            <a:r>
              <a:rPr lang="zh-CN" altLang="en-US" dirty="0"/>
              <a:t>时的数据文件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-w: </a:t>
            </a:r>
            <a:r>
              <a:rPr lang="zh-CN" altLang="en-US" dirty="0"/>
              <a:t>以</a:t>
            </a:r>
            <a:r>
              <a:rPr lang="en-US" altLang="zh-CN" dirty="0"/>
              <a:t>HTML</a:t>
            </a:r>
            <a:r>
              <a:rPr lang="zh-CN" altLang="en-US" dirty="0"/>
              <a:t>表的格式输出结果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017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性能测试</a:t>
            </a:r>
            <a:r>
              <a:rPr lang="en-US" altLang="zh-CN" dirty="0"/>
              <a:t>Apache AB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452596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err="1"/>
              <a:t>ab</a:t>
            </a:r>
            <a:r>
              <a:rPr lang="en-US" altLang="zh-CN" dirty="0"/>
              <a:t> -n 800 -c 800  http</a:t>
            </a:r>
            <a:r>
              <a:rPr lang="en-US" altLang="zh-CN" dirty="0" smtClean="0"/>
              <a:t>://localhost:8032/</a:t>
            </a:r>
            <a:r>
              <a:rPr lang="zh-CN" altLang="en-US" dirty="0" smtClean="0"/>
              <a:t>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-n</a:t>
            </a:r>
            <a:r>
              <a:rPr lang="zh-CN" altLang="en-US" dirty="0"/>
              <a:t>发出</a:t>
            </a:r>
            <a:r>
              <a:rPr lang="en-US" altLang="zh-CN" dirty="0"/>
              <a:t>800</a:t>
            </a:r>
            <a:r>
              <a:rPr lang="zh-CN" altLang="en-US" dirty="0"/>
              <a:t>个请求，</a:t>
            </a:r>
            <a:r>
              <a:rPr lang="en-US" altLang="zh-CN" dirty="0"/>
              <a:t>-c</a:t>
            </a:r>
            <a:r>
              <a:rPr lang="zh-CN" altLang="en-US" dirty="0"/>
              <a:t>模拟</a:t>
            </a:r>
            <a:r>
              <a:rPr lang="en-US" altLang="zh-CN" dirty="0"/>
              <a:t>800</a:t>
            </a:r>
            <a:r>
              <a:rPr lang="zh-CN" altLang="en-US" dirty="0"/>
              <a:t>并发，相当</a:t>
            </a:r>
            <a:r>
              <a:rPr lang="en-US" altLang="zh-CN" dirty="0"/>
              <a:t>800</a:t>
            </a:r>
            <a:r>
              <a:rPr lang="zh-CN" altLang="en-US" dirty="0"/>
              <a:t>人同时访问，后面是测试</a:t>
            </a:r>
            <a:r>
              <a:rPr lang="en-US" altLang="zh-CN" dirty="0" err="1"/>
              <a:t>url</a:t>
            </a:r>
            <a:r>
              <a:rPr lang="zh-CN" altLang="en-US" dirty="0"/>
              <a:t>）</a:t>
            </a:r>
          </a:p>
          <a:p>
            <a:r>
              <a:rPr lang="en-US" altLang="zh-CN" dirty="0" err="1"/>
              <a:t>ab</a:t>
            </a:r>
            <a:r>
              <a:rPr lang="en-US" altLang="zh-CN" dirty="0"/>
              <a:t> -t 60 -c 100 http://localhost:8032/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zh-CN" altLang="en-US" dirty="0"/>
              <a:t>在</a:t>
            </a:r>
            <a:r>
              <a:rPr lang="en-US" altLang="zh-CN" dirty="0"/>
              <a:t>60</a:t>
            </a:r>
            <a:r>
              <a:rPr lang="zh-CN" altLang="en-US" dirty="0"/>
              <a:t>秒内发请求，一次</a:t>
            </a:r>
            <a:r>
              <a:rPr lang="en-US" altLang="zh-CN" dirty="0"/>
              <a:t>100</a:t>
            </a:r>
            <a:r>
              <a:rPr lang="zh-CN" altLang="en-US" dirty="0"/>
              <a:t>个请求。 </a:t>
            </a:r>
            <a:br>
              <a:rPr lang="zh-CN" altLang="en-US" dirty="0"/>
            </a:br>
            <a:r>
              <a:rPr lang="zh-CN" altLang="en-US" dirty="0"/>
              <a:t>  </a:t>
            </a:r>
            <a:endParaRPr lang="en-US" altLang="zh-CN" dirty="0" smtClean="0"/>
          </a:p>
          <a:p>
            <a:r>
              <a:rPr lang="en-US" altLang="zh-CN" dirty="0" err="1" smtClean="0"/>
              <a:t>ab</a:t>
            </a:r>
            <a:r>
              <a:rPr lang="en-US" altLang="zh-CN" dirty="0" smtClean="0"/>
              <a:t> </a:t>
            </a:r>
            <a:r>
              <a:rPr lang="en-US" altLang="zh-CN" dirty="0"/>
              <a:t>-t 60 -c 100 -T "text/plain" -p p.txt </a:t>
            </a:r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smtClean="0"/>
              <a:t>localhost:8032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en-US" altLang="zh-CN" dirty="0"/>
              <a:t>hello.html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p.txt </a:t>
            </a:r>
            <a:r>
              <a:rPr lang="zh-CN" altLang="en-US" dirty="0"/>
              <a:t>是和</a:t>
            </a:r>
            <a:r>
              <a:rPr lang="en-US" altLang="zh-CN" dirty="0"/>
              <a:t>ab.exe</a:t>
            </a:r>
            <a:r>
              <a:rPr lang="zh-CN" altLang="en-US" dirty="0"/>
              <a:t>在一个目录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p.txt </a:t>
            </a:r>
            <a:r>
              <a:rPr lang="zh-CN" altLang="en-US" dirty="0"/>
              <a:t>中可以写参数，如  </a:t>
            </a:r>
            <a:r>
              <a:rPr lang="en-US" altLang="zh-CN" dirty="0"/>
              <a:t>p=</a:t>
            </a:r>
            <a:r>
              <a:rPr lang="en-US" altLang="zh-CN" dirty="0" err="1"/>
              <a:t>wdp&amp;fq</a:t>
            </a:r>
            <a:r>
              <a:rPr lang="en-US" altLang="zh-CN" dirty="0"/>
              <a:t>=78 </a:t>
            </a:r>
            <a:endParaRPr lang="zh-CN" altLang="en-US" dirty="0"/>
          </a:p>
          <a:p>
            <a:r>
              <a:rPr lang="en-US" altLang="zh-CN" dirty="0"/>
              <a:t>https://www.cnblogs.com/gumuzi/p/5617232.html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219229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</TotalTime>
  <Words>415</Words>
  <Application>Microsoft Office PowerPoint</Application>
  <PresentationFormat>全屏显示(4:3)</PresentationFormat>
  <Paragraphs>34</Paragraphs>
  <Slides>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moban</vt:lpstr>
      <vt:lpstr>性能测试AB</vt:lpstr>
      <vt:lpstr>性能测试Apache AB</vt:lpstr>
      <vt:lpstr>Apache AB原理</vt:lpstr>
      <vt:lpstr>Apache AB</vt:lpstr>
      <vt:lpstr>性能测试Apache AB</vt:lpstr>
      <vt:lpstr>性能测试Apache 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Web基础</dc:title>
  <cp:lastModifiedBy>admin</cp:lastModifiedBy>
  <cp:revision>192</cp:revision>
  <dcterms:modified xsi:type="dcterms:W3CDTF">2018-06-02T00:31:30Z</dcterms:modified>
</cp:coreProperties>
</file>