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B6EAA-A6FA-41DA-B011-FEE2B126778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BF08B-6CEA-4D0D-B9A5-15394C48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4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需要配置，才能抓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的包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8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上传下载的延时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5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错误返回什么数据？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smtClean="0"/>
              <a:t>抓包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Composer</a:t>
            </a:r>
            <a:r>
              <a:rPr lang="zh-CN" altLang="en-US" dirty="0" smtClean="0"/>
              <a:t>自定义请求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195388"/>
            <a:ext cx="60102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4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android studio</a:t>
            </a:r>
            <a:r>
              <a:rPr lang="zh-CN" altLang="en-US" dirty="0" smtClean="0"/>
              <a:t>（开发环境）</a:t>
            </a:r>
            <a:r>
              <a:rPr lang="en-US" altLang="zh-CN" dirty="0" smtClean="0"/>
              <a:t> –monkey</a:t>
            </a:r>
            <a:r>
              <a:rPr lang="zh-CN" altLang="en-US" dirty="0" smtClean="0"/>
              <a:t>测试测试，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r>
              <a:rPr lang="en-US" altLang="zh-CN" dirty="0" smtClean="0"/>
              <a:t>postman </a:t>
            </a:r>
            <a:r>
              <a:rPr lang="zh-CN" altLang="en-US" dirty="0" smtClean="0"/>
              <a:t>为了接口测试</a:t>
            </a:r>
            <a:endParaRPr lang="en-US" altLang="zh-CN" dirty="0" smtClean="0"/>
          </a:p>
          <a:p>
            <a:r>
              <a:rPr lang="en-US" altLang="zh-CN" dirty="0" err="1" smtClean="0"/>
              <a:t>eclipse+selenium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为了做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r>
              <a:rPr lang="en-US" altLang="zh-CN" dirty="0" smtClean="0"/>
              <a:t>fiddler</a:t>
            </a:r>
            <a:r>
              <a:rPr lang="zh-CN" altLang="en-US" dirty="0" smtClean="0"/>
              <a:t>抓包工具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0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Fiddler</a:t>
            </a:r>
            <a:r>
              <a:rPr lang="zh-CN" altLang="en-US" sz="2800" dirty="0" smtClean="0"/>
              <a:t>是一款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协议调试代理工具，它能够抓取并记录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所有的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HTTPS</a:t>
            </a:r>
            <a:r>
              <a:rPr lang="zh-CN" altLang="en-US" sz="2800" dirty="0" smtClean="0"/>
              <a:t>请求。其运行机制是在本机监听</a:t>
            </a:r>
            <a:r>
              <a:rPr lang="en-US" altLang="zh-CN" sz="2800" dirty="0" smtClean="0"/>
              <a:t>8888</a:t>
            </a:r>
            <a:r>
              <a:rPr lang="zh-CN" altLang="en-US" sz="2800" dirty="0" smtClean="0"/>
              <a:t>端口的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代理。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https://www.telerik.com/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www.telerik.com/docs/default-source/fiddler/addons/fiddlercertmaker.exe?sfvrsn=2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Fiddler</a:t>
            </a:r>
            <a:r>
              <a:rPr lang="zh-CN" altLang="en-US" dirty="0" smtClean="0"/>
              <a:t>基本配置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端抓</a:t>
            </a:r>
            <a:r>
              <a:rPr lang="zh-CN" altLang="en-US" dirty="0" smtClean="0"/>
              <a:t>包（如果需要捕捉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的请求，需要设置代理）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HTTPS</a:t>
            </a:r>
            <a:r>
              <a:rPr lang="zh-CN" altLang="en-US" sz="2400" dirty="0" smtClean="0"/>
              <a:t>抓包，需要安装</a:t>
            </a:r>
            <a:r>
              <a:rPr lang="en-US" altLang="zh-CN" sz="2400" dirty="0" smtClean="0"/>
              <a:t>fiddlercertmaker.exe</a:t>
            </a:r>
            <a:r>
              <a:rPr lang="zh-CN" altLang="en-US" sz="2400" dirty="0" smtClean="0"/>
              <a:t>，配置，并重启）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设置过滤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端抓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0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4887" y="764704"/>
            <a:ext cx="8229600" cy="4525963"/>
          </a:xfrm>
        </p:spPr>
        <p:txBody>
          <a:bodyPr/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charset="0"/>
                <a:ea typeface="宋体" charset="-122"/>
                <a:cs typeface="宋体" charset="-122"/>
              </a:rPr>
              <a:t>默认下，Fiddler不会捕获HTTPS会话，需要你设置下, 打开Fiddler  Tool-&gt;Fiddler Options-&gt;HTTPS tab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charset="0"/>
                <a:ea typeface="宋体" charset="-122"/>
                <a:cs typeface="宋体" charset="-122"/>
              </a:rPr>
              <a:t>   选中checkbox, 弹出如下的对话框，点击"YES"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捕获</a:t>
            </a:r>
            <a:r>
              <a:rPr lang="en-US" altLang="zh-CN" dirty="0"/>
              <a:t>HTTPS</a:t>
            </a:r>
            <a:r>
              <a:rPr lang="zh-CN" altLang="en-US" dirty="0" smtClean="0"/>
              <a:t>会话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5575" y="-2368515"/>
            <a:ext cx="631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        </a:t>
            </a:r>
          </a:p>
        </p:txBody>
      </p:sp>
      <p:pic>
        <p:nvPicPr>
          <p:cNvPr id="1030" name="Picture 6" descr="http://pic002.cnblogs.com/images/2012/263119/20120204091947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5100300"/>
            <a:ext cx="52482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pic002.cnblogs.com/images/2012/263119/20120204092045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5" y="4114800"/>
            <a:ext cx="4267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ic002.cnblogs.com/images/2012/263119/20120204092118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24944"/>
            <a:ext cx="3897488" cy="333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0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217443"/>
          </a:xfrm>
        </p:spPr>
        <p:txBody>
          <a:bodyPr/>
          <a:lstStyle/>
          <a:p>
            <a:r>
              <a:rPr lang="zh-CN" altLang="en-US" dirty="0" smtClean="0"/>
              <a:t>前置条件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手机和</a:t>
            </a:r>
            <a:r>
              <a:rPr lang="en-US" altLang="zh-CN" dirty="0" smtClean="0"/>
              <a:t>PC</a:t>
            </a:r>
            <a:r>
              <a:rPr lang="zh-CN" altLang="en-US" dirty="0" smtClean="0"/>
              <a:t>在同一个局域网</a:t>
            </a:r>
            <a:endParaRPr lang="en-US" altLang="zh-CN" dirty="0" smtClean="0"/>
          </a:p>
          <a:p>
            <a:r>
              <a:rPr lang="zh-CN" altLang="en-US" dirty="0" smtClean="0"/>
              <a:t>完成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手机代理配置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手机设置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长按</a:t>
            </a:r>
            <a:r>
              <a:rPr lang="en-US" altLang="zh-CN" dirty="0" err="1" smtClean="0"/>
              <a:t>wlan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wiredSSID</a:t>
            </a:r>
            <a:r>
              <a:rPr lang="zh-CN" altLang="en-US" dirty="0" smtClean="0"/>
              <a:t>，修改网络，代理“手动”，主机为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，端口为</a:t>
            </a:r>
            <a:r>
              <a:rPr lang="en-US" altLang="zh-CN" dirty="0" smtClean="0"/>
              <a:t>8888</a:t>
            </a:r>
            <a:r>
              <a:rPr lang="zh-CN" altLang="en-US" dirty="0" smtClean="0"/>
              <a:t>，保存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端抓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2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25128" y="0"/>
            <a:ext cx="7596335" cy="69269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215361" cy="344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4997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自定义限速：</a:t>
            </a:r>
            <a:r>
              <a:rPr lang="en-US" altLang="zh-CN" dirty="0" smtClean="0"/>
              <a:t>Rules-&gt;Customize Rules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开启方法：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Rules-&gt;Performances-&gt;Simulate Modem Speed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模拟限速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1009"/>
            <a:ext cx="5562600" cy="15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4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980728"/>
            <a:ext cx="8964488" cy="504056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设置</a:t>
            </a:r>
            <a:r>
              <a:rPr lang="zh-CN" altLang="en-US" sz="2800" b="1" dirty="0"/>
              <a:t>断点修改</a:t>
            </a:r>
            <a:r>
              <a:rPr lang="en-US" altLang="zh-CN" sz="2800" b="1" dirty="0"/>
              <a:t>Request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第一种：打开</a:t>
            </a:r>
            <a:r>
              <a:rPr lang="en-US" altLang="zh-CN" sz="2000" dirty="0"/>
              <a:t>Fiddler </a:t>
            </a:r>
            <a:r>
              <a:rPr lang="zh-CN" altLang="en-US" sz="2000" dirty="0"/>
              <a:t>点击</a:t>
            </a:r>
            <a:r>
              <a:rPr lang="en-US" altLang="zh-CN" sz="2000" dirty="0"/>
              <a:t>Rules-&gt; Automatic Breakpoint  </a:t>
            </a:r>
            <a:r>
              <a:rPr lang="en-US" altLang="zh-CN" sz="2000" dirty="0" smtClean="0"/>
              <a:t>- Before </a:t>
            </a:r>
            <a:r>
              <a:rPr lang="en-US" altLang="zh-CN" sz="2000" dirty="0"/>
              <a:t>Requests(</a:t>
            </a:r>
            <a:r>
              <a:rPr lang="zh-CN" altLang="en-US" sz="2000" dirty="0"/>
              <a:t>这种方法会中断所有的会话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如何消除命令呢？  点击</a:t>
            </a:r>
            <a:r>
              <a:rPr lang="en-US" altLang="zh-CN" sz="2000" dirty="0"/>
              <a:t>Rules-&gt; Automatic Breakpoint  -&gt;Disabled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/>
              <a:t>第二种</a:t>
            </a:r>
            <a:r>
              <a:rPr lang="en-US" altLang="zh-CN" sz="2000" dirty="0"/>
              <a:t>:  </a:t>
            </a:r>
            <a:r>
              <a:rPr lang="zh-CN" altLang="en-US" sz="2000" dirty="0"/>
              <a:t>在命令行中输入命令</a:t>
            </a:r>
            <a:r>
              <a:rPr lang="en-US" altLang="zh-CN" sz="2000" dirty="0"/>
              <a:t>:  </a:t>
            </a:r>
            <a:r>
              <a:rPr lang="en-US" altLang="zh-CN" sz="2000" dirty="0" err="1"/>
              <a:t>bpu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main.test.119xiehui.com   (</a:t>
            </a:r>
            <a:r>
              <a:rPr lang="zh-CN" altLang="en-US" sz="2000" dirty="0"/>
              <a:t>这种方法只会</a:t>
            </a:r>
            <a:r>
              <a:rPr lang="zh-CN" altLang="en-US" sz="2000" dirty="0" smtClean="0"/>
              <a:t>中断</a:t>
            </a:r>
            <a:r>
              <a:rPr lang="en-US" altLang="zh-CN" sz="2000" dirty="0" smtClean="0"/>
              <a:t>main.test.119xiehui.com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   取消断点</a:t>
            </a:r>
            <a:r>
              <a:rPr lang="zh-CN" altLang="en-US" sz="2000" dirty="0"/>
              <a:t>  在命令行中输入命令 </a:t>
            </a:r>
            <a:r>
              <a:rPr lang="en-US" altLang="zh-CN" sz="2000" dirty="0" err="1"/>
              <a:t>bpu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修改请求数据</a:t>
            </a:r>
          </a:p>
        </p:txBody>
      </p:sp>
    </p:spTree>
    <p:extLst>
      <p:ext uri="{BB962C8B-B14F-4D97-AF65-F5344CB8AC3E}">
        <p14:creationId xmlns:p14="http://schemas.microsoft.com/office/powerpoint/2010/main" val="12128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快速模拟</a:t>
            </a:r>
            <a:r>
              <a:rPr lang="en-US" altLang="zh-CN" dirty="0" smtClean="0"/>
              <a:t>mock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830614" cy="44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APP稳定性测试之Monkey</Template>
  <TotalTime>720</TotalTime>
  <Words>248</Words>
  <Application>Microsoft Office PowerPoint</Application>
  <PresentationFormat>全屏显示(4:3)</PresentationFormat>
  <Paragraphs>47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Fiddler抓包</vt:lpstr>
      <vt:lpstr>Fiddler介绍</vt:lpstr>
      <vt:lpstr>web端抓包</vt:lpstr>
      <vt:lpstr>捕获HTTPS会话</vt:lpstr>
      <vt:lpstr>移动app端抓包</vt:lpstr>
      <vt:lpstr>PowerPoint 演示文稿</vt:lpstr>
      <vt:lpstr>模拟限速</vt:lpstr>
      <vt:lpstr>修改请求数据</vt:lpstr>
      <vt:lpstr>快速模拟mock</vt:lpstr>
      <vt:lpstr>Composer自定义请求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62</cp:revision>
  <dcterms:modified xsi:type="dcterms:W3CDTF">2018-06-02T09:00:37Z</dcterms:modified>
</cp:coreProperties>
</file>