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0152" autoAdjust="0"/>
  </p:normalViewPr>
  <p:slideViewPr>
    <p:cSldViewPr>
      <p:cViewPr varScale="1">
        <p:scale>
          <a:sx n="62" d="100"/>
          <a:sy n="62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BF45-B3AF-4085-B45B-A7647445776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0F92E-66CF-40E1-8E09-CDA1BA4C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软件的生存环境依赖性，举例狮子王</a:t>
            </a:r>
            <a:endParaRPr lang="en-US" altLang="zh-CN" dirty="0" smtClean="0"/>
          </a:p>
          <a:p>
            <a:r>
              <a:rPr lang="zh-CN" altLang="en-US" dirty="0" smtClean="0"/>
              <a:t>操作系统，浏览器，数据库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1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插件兼容性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文本编辑器、文件上传下载控件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2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http://browsershots.org/</a:t>
            </a:r>
          </a:p>
          <a:p>
            <a:pPr marL="457200" lvl="1" indent="0">
              <a:buNone/>
            </a:pPr>
            <a:r>
              <a:rPr lang="en-US" altLang="zh-CN" dirty="0" smtClean="0"/>
              <a:t>https://turbo.net/browsers</a:t>
            </a:r>
          </a:p>
          <a:p>
            <a:pPr marL="457200" lvl="1" indent="0">
              <a:buNone/>
            </a:pPr>
            <a:r>
              <a:rPr lang="en-US" altLang="zh-CN" dirty="0" smtClean="0"/>
              <a:t>http://netrenderer.com/</a:t>
            </a:r>
          </a:p>
          <a:p>
            <a:r>
              <a:rPr lang="en-US" altLang="zh-CN" dirty="0" smtClean="0"/>
              <a:t>https://www.browserstack.com/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6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正交试验方法，因子，浏览器版本，操作系统 作为因子</a:t>
            </a:r>
            <a:endParaRPr lang="en-US" altLang="zh-CN" dirty="0" smtClean="0"/>
          </a:p>
          <a:p>
            <a:r>
              <a:rPr lang="zh-CN" altLang="en-US" dirty="0" smtClean="0"/>
              <a:t>移动应用 兼容性采用云测平台来进行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6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从一个局长使用</a:t>
            </a:r>
            <a:r>
              <a:rPr lang="en-US" altLang="zh-CN" sz="1200" dirty="0" smtClean="0"/>
              <a:t>BS</a:t>
            </a:r>
            <a:r>
              <a:rPr lang="zh-CN" altLang="en-US" sz="1200" dirty="0" smtClean="0"/>
              <a:t>系统的无奈看测试点 </a:t>
            </a:r>
          </a:p>
          <a:p>
            <a:r>
              <a:rPr lang="en-US" altLang="zh-CN" sz="1200" dirty="0" smtClean="0"/>
              <a:t>http://blog.csdn.net/u010098159/article/details/50964194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1124744"/>
            <a:ext cx="82296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兼容性与可用性测试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442" y="977421"/>
            <a:ext cx="9082558" cy="59046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 smtClean="0"/>
              <a:t>Web</a:t>
            </a:r>
            <a:r>
              <a:rPr lang="zh-CN" altLang="en-US" sz="2100" dirty="0" smtClean="0"/>
              <a:t>兼容性测试一般分为平台、分辨率、浏览器三个测试方向。</a:t>
            </a:r>
            <a:endParaRPr lang="en-US" altLang="zh-CN" sz="2100" dirty="0" smtClean="0"/>
          </a:p>
          <a:p>
            <a:pPr>
              <a:lnSpc>
                <a:spcPct val="150000"/>
              </a:lnSpc>
            </a:pPr>
            <a:r>
              <a:rPr lang="zh-CN" altLang="en-US" sz="2100" dirty="0" smtClean="0"/>
              <a:t>平台兼容性，主要验证被测对象在用户常用的操作系统平台能否正常工作，目前用户常用的操作系统平台主要有</a:t>
            </a:r>
            <a:r>
              <a:rPr lang="en-US" altLang="zh-CN" sz="2100" dirty="0" smtClean="0"/>
              <a:t>windows</a:t>
            </a:r>
            <a:r>
              <a:rPr lang="zh-CN" altLang="en-US" sz="2100" dirty="0" smtClean="0"/>
              <a:t>、</a:t>
            </a:r>
            <a:r>
              <a:rPr lang="en-US" altLang="zh-CN" sz="2100" dirty="0" smtClean="0"/>
              <a:t>Linux</a:t>
            </a:r>
            <a:r>
              <a:rPr lang="zh-CN" altLang="en-US" sz="2100" dirty="0" smtClean="0"/>
              <a:t>、</a:t>
            </a:r>
            <a:r>
              <a:rPr lang="en-US" altLang="zh-CN" sz="2100" dirty="0" smtClean="0"/>
              <a:t>Mac OS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pPr>
              <a:lnSpc>
                <a:spcPct val="150000"/>
              </a:lnSpc>
            </a:pPr>
            <a:r>
              <a:rPr lang="en-US" altLang="zh-CN" sz="2100" dirty="0" smtClean="0"/>
              <a:t>Windows</a:t>
            </a:r>
            <a:r>
              <a:rPr lang="zh-CN" altLang="en-US" sz="2100" dirty="0" smtClean="0"/>
              <a:t>目前主要有 </a:t>
            </a:r>
            <a:r>
              <a:rPr lang="en-US" altLang="zh-CN" sz="2100" dirty="0" smtClean="0"/>
              <a:t>Windows XP</a:t>
            </a:r>
            <a:r>
              <a:rPr lang="zh-CN" altLang="en-US" sz="2100" dirty="0" smtClean="0"/>
              <a:t>、</a:t>
            </a:r>
            <a:r>
              <a:rPr lang="en-US" altLang="zh-CN" sz="2100" dirty="0" smtClean="0"/>
              <a:t>Windows 7</a:t>
            </a:r>
            <a:r>
              <a:rPr lang="zh-CN" altLang="en-US" sz="2100" dirty="0" smtClean="0"/>
              <a:t>、</a:t>
            </a:r>
            <a:r>
              <a:rPr lang="en-US" altLang="zh-CN" sz="2100" dirty="0" smtClean="0"/>
              <a:t>Windows 8</a:t>
            </a:r>
            <a:r>
              <a:rPr lang="zh-CN" altLang="en-US" sz="2100" dirty="0" smtClean="0"/>
              <a:t>、</a:t>
            </a:r>
            <a:r>
              <a:rPr lang="en-US" altLang="zh-CN" sz="2100" dirty="0" smtClean="0"/>
              <a:t>Windows 10</a:t>
            </a:r>
            <a:r>
              <a:rPr lang="zh-CN" altLang="en-US" sz="2100" dirty="0" smtClean="0"/>
              <a:t>，几乎处于垄断地位。</a:t>
            </a:r>
            <a:endParaRPr lang="en-US" altLang="zh-CN" sz="2100" dirty="0" smtClean="0"/>
          </a:p>
          <a:p>
            <a:pPr>
              <a:lnSpc>
                <a:spcPct val="150000"/>
              </a:lnSpc>
            </a:pPr>
            <a:r>
              <a:rPr lang="en-US" altLang="zh-CN" sz="2100" dirty="0" smtClean="0"/>
              <a:t>Linux</a:t>
            </a:r>
            <a:r>
              <a:rPr lang="zh-CN" altLang="en-US" sz="2100" dirty="0" smtClean="0"/>
              <a:t>系统一般作为服务器使用，普通用户使用较少，一般兼容性测试时不考虑该系统类型。</a:t>
            </a:r>
            <a:endParaRPr lang="en-US" altLang="zh-CN" sz="2100" dirty="0" smtClean="0"/>
          </a:p>
          <a:p>
            <a:pPr>
              <a:lnSpc>
                <a:spcPct val="150000"/>
              </a:lnSpc>
            </a:pPr>
            <a:r>
              <a:rPr lang="en-US" altLang="zh-CN" sz="2100" dirty="0" smtClean="0"/>
              <a:t>Mac OS </a:t>
            </a:r>
            <a:r>
              <a:rPr lang="zh-CN" altLang="en-US" sz="2100" dirty="0" smtClean="0"/>
              <a:t>是苹果公司基于</a:t>
            </a:r>
            <a:r>
              <a:rPr lang="en-US" altLang="zh-CN" sz="2100" dirty="0" smtClean="0"/>
              <a:t>UNIX</a:t>
            </a:r>
            <a:r>
              <a:rPr lang="zh-CN" altLang="en-US" sz="2100" dirty="0" smtClean="0"/>
              <a:t>内核推出的苹果设备专用操作系统，目前也占据了一部分用户。</a:t>
            </a:r>
            <a:endParaRPr lang="en-US" altLang="zh-CN" sz="2100" dirty="0" smtClean="0"/>
          </a:p>
          <a:p>
            <a:pPr>
              <a:lnSpc>
                <a:spcPct val="150000"/>
              </a:lnSpc>
            </a:pPr>
            <a:r>
              <a:rPr lang="zh-CN" altLang="en-US" sz="2100" dirty="0" smtClean="0"/>
              <a:t>具于用户应用基数，进行</a:t>
            </a:r>
            <a:r>
              <a:rPr lang="en-US" altLang="zh-CN" sz="2100" dirty="0" smtClean="0"/>
              <a:t>Web</a:t>
            </a:r>
            <a:r>
              <a:rPr lang="zh-CN" altLang="en-US" sz="2100" dirty="0" smtClean="0"/>
              <a:t>测试时，通常选用</a:t>
            </a:r>
            <a:r>
              <a:rPr lang="en-US" altLang="zh-CN" sz="2100" dirty="0" smtClean="0"/>
              <a:t>Windows</a:t>
            </a:r>
            <a:r>
              <a:rPr lang="zh-CN" altLang="en-US" sz="2100" dirty="0" smtClean="0"/>
              <a:t>平台进行兼容性测试，除非有特别需求。</a:t>
            </a:r>
            <a:endParaRPr lang="en-US" altLang="zh-CN" sz="2100" dirty="0" smtClean="0"/>
          </a:p>
          <a:p>
            <a:pPr>
              <a:lnSpc>
                <a:spcPct val="150000"/>
              </a:lnSpc>
            </a:pPr>
            <a:r>
              <a:rPr lang="zh-CN" altLang="en-US" sz="2100" dirty="0" smtClean="0"/>
              <a:t>进行平台兼容性测试时，需根据被测对象的用户对象确定，有些产品面向特定的用户，因此可以限定产品应用的平台，如仅支持</a:t>
            </a:r>
            <a:r>
              <a:rPr lang="en-US" altLang="zh-CN" sz="2100" dirty="0" smtClean="0"/>
              <a:t>Windows 7</a:t>
            </a:r>
            <a:r>
              <a:rPr lang="zh-CN" altLang="en-US" sz="2100" dirty="0" smtClean="0"/>
              <a:t>及以上版本的</a:t>
            </a:r>
            <a:r>
              <a:rPr lang="en-US" altLang="zh-CN" sz="2100" dirty="0" smtClean="0"/>
              <a:t>Windows</a:t>
            </a:r>
            <a:r>
              <a:rPr lang="zh-CN" altLang="en-US" sz="2100" dirty="0" smtClean="0"/>
              <a:t>系统，这样讲降低了开发的速度，但如果面向用户为大众用户，则可能需考虑整个</a:t>
            </a:r>
            <a:r>
              <a:rPr lang="en-US" altLang="zh-CN" sz="2100" dirty="0" smtClean="0"/>
              <a:t>Windows</a:t>
            </a:r>
            <a:r>
              <a:rPr lang="zh-CN" altLang="en-US" sz="2100" dirty="0" smtClean="0"/>
              <a:t>系列。</a:t>
            </a:r>
            <a:endParaRPr lang="en-US" altLang="zh-CN" sz="21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兼容性测试</a:t>
            </a:r>
          </a:p>
        </p:txBody>
      </p:sp>
    </p:spTree>
    <p:extLst>
      <p:ext uri="{BB962C8B-B14F-4D97-AF65-F5344CB8AC3E}">
        <p14:creationId xmlns:p14="http://schemas.microsoft.com/office/powerpoint/2010/main" val="38909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实施平台兼容性测试时，建议使用虚拟机（</a:t>
            </a:r>
            <a:r>
              <a:rPr lang="en-US" altLang="zh-CN" sz="2800" dirty="0" err="1" smtClean="0"/>
              <a:t>VMWare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Virtual Box</a:t>
            </a:r>
            <a:r>
              <a:rPr lang="zh-CN" altLang="en-US" sz="2800" dirty="0" smtClean="0"/>
              <a:t>）安装各个操作系统，便于测试的实施，在保证测试效果的同时，降低了测试投入。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Web</a:t>
            </a:r>
            <a:r>
              <a:rPr lang="zh-CN" altLang="en-US" sz="2800" dirty="0" smtClean="0"/>
              <a:t>系统在平台上出问题的可能性不大，一般可能出在</a:t>
            </a:r>
            <a:r>
              <a:rPr lang="zh-CN" altLang="en-US" sz="2800" dirty="0" smtClean="0">
                <a:solidFill>
                  <a:srgbClr val="FF0000"/>
                </a:solidFill>
              </a:rPr>
              <a:t>浏览器或分辨率</a:t>
            </a:r>
            <a:r>
              <a:rPr lang="zh-CN" altLang="en-US" sz="2800" dirty="0" smtClean="0"/>
              <a:t>上。因此，在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兼容性测试中，平台兼容性测试优先级较低。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兼容性测试</a:t>
            </a:r>
          </a:p>
        </p:txBody>
      </p:sp>
    </p:spTree>
    <p:extLst>
      <p:ext uri="{BB962C8B-B14F-4D97-AF65-F5344CB8AC3E}">
        <p14:creationId xmlns:p14="http://schemas.microsoft.com/office/powerpoint/2010/main" val="203540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兼容性</a:t>
            </a:r>
            <a:r>
              <a:rPr lang="zh-CN" altLang="en-US" dirty="0" smtClean="0"/>
              <a:t>测试中，最重要的部分即是浏览器兼容性测试。因为浏览器种类众多，并且支持各自的插件类型不相同，因此很容易出现兼容性缺陷。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兼容性测试</a:t>
            </a:r>
          </a:p>
        </p:txBody>
      </p:sp>
    </p:spTree>
    <p:extLst>
      <p:ext uri="{BB962C8B-B14F-4D97-AF65-F5344CB8AC3E}">
        <p14:creationId xmlns:p14="http://schemas.microsoft.com/office/powerpoint/2010/main" val="10065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052736"/>
            <a:ext cx="8229600" cy="8640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随着显示屏技术的发展，如今的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显示终端分辨率越来越高，根据</a:t>
            </a:r>
            <a:r>
              <a:rPr lang="en-US" altLang="zh-CN" sz="2400" dirty="0" err="1"/>
              <a:t>AdDuplex</a:t>
            </a:r>
            <a:r>
              <a:rPr lang="zh-CN" altLang="en-US" sz="2400" dirty="0"/>
              <a:t>的统计数据显示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兼容性测试</a:t>
            </a:r>
          </a:p>
        </p:txBody>
      </p:sp>
      <p:pic>
        <p:nvPicPr>
          <p:cNvPr id="3076" name="Picture 4" descr="http://img.mp.itc.cn/upload/20170223/09cff7937cf64011ae3dae72e801ce97_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 bwMode="auto">
          <a:xfrm>
            <a:off x="331536" y="2420888"/>
            <a:ext cx="554461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5868144" y="2564904"/>
            <a:ext cx="3096344" cy="3816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主流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分辨率为</a:t>
            </a:r>
            <a:r>
              <a:rPr lang="en-US" altLang="zh-CN" sz="2000" dirty="0" smtClean="0"/>
              <a:t>1280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1024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1366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768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1920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1080</a:t>
            </a:r>
            <a:r>
              <a:rPr lang="zh-CN" altLang="en-US" sz="2000" dirty="0" smtClean="0"/>
              <a:t>等，测试工程师进行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分辨率测试可参考此类数据。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分辨率测试是为了保证被测对象在不同分辨率的应用环境下，显示正常，不会出现显示错乱、菜单丢失等现象。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2561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088" y="980728"/>
            <a:ext cx="8928992" cy="57332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不同的浏览器对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ActiveX</a:t>
            </a:r>
            <a:r>
              <a:rPr lang="zh-CN" altLang="en-US" sz="1800" dirty="0" smtClean="0"/>
              <a:t>甚至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支持都不同，网页中的框架架构也可能在不同的浏览器中有着不同的表现。因此，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系统一定需要进行某种程度的浏览器兼容性测试。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目前主流浏览器有</a:t>
            </a:r>
            <a:r>
              <a:rPr lang="en-US" altLang="zh-CN" sz="1800" dirty="0" smtClean="0"/>
              <a:t>IE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FireFox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Chrome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360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QQ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Safari</a:t>
            </a:r>
            <a:r>
              <a:rPr lang="zh-CN" altLang="en-US" sz="1800" dirty="0" smtClean="0"/>
              <a:t>等，每种浏览器又有不同的版本，因此需要测试的组合相对较多。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IE</a:t>
            </a:r>
            <a:r>
              <a:rPr lang="zh-CN" altLang="en-US" sz="1800" dirty="0" smtClean="0"/>
              <a:t>占有大部分的用户，所以该浏览器一定需要进行兼容性，以保证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系统在</a:t>
            </a:r>
            <a:r>
              <a:rPr lang="en-US" altLang="zh-CN" sz="1800" dirty="0" smtClean="0"/>
              <a:t>IE</a:t>
            </a:r>
            <a:r>
              <a:rPr lang="zh-CN" altLang="en-US" sz="1800" dirty="0" smtClean="0"/>
              <a:t>上功能正常使用。</a:t>
            </a:r>
            <a:r>
              <a:rPr lang="en-US" altLang="zh-CN" sz="1800" dirty="0" smtClean="0"/>
              <a:t>IE</a:t>
            </a:r>
            <a:r>
              <a:rPr lang="zh-CN" altLang="en-US" sz="1800" dirty="0" smtClean="0"/>
              <a:t>目前常用版本有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以及</a:t>
            </a:r>
            <a:r>
              <a:rPr lang="en-US" altLang="zh-CN" sz="1800" dirty="0" smtClean="0"/>
              <a:t>Edge</a:t>
            </a:r>
            <a:r>
              <a:rPr lang="zh-CN" altLang="en-US" sz="1800" dirty="0" smtClean="0"/>
              <a:t>，其中</a:t>
            </a:r>
            <a:r>
              <a:rPr lang="en-US" altLang="zh-CN" sz="1800" dirty="0" smtClean="0"/>
              <a:t>IE7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很容易出问题，尤其现在很多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系统采用</a:t>
            </a:r>
            <a:r>
              <a:rPr lang="en-US" altLang="zh-CN" sz="1800" dirty="0" smtClean="0"/>
              <a:t>H5</a:t>
            </a:r>
            <a:r>
              <a:rPr lang="zh-CN" altLang="en-US" sz="1800" dirty="0" smtClean="0"/>
              <a:t>设计模式，但</a:t>
            </a:r>
            <a:r>
              <a:rPr lang="en-US" altLang="zh-CN" sz="1800" dirty="0" smtClean="0"/>
              <a:t>IE8</a:t>
            </a:r>
            <a:r>
              <a:rPr lang="zh-CN" altLang="en-US" sz="1800" dirty="0" smtClean="0"/>
              <a:t>以下版本对</a:t>
            </a:r>
            <a:r>
              <a:rPr lang="en-US" altLang="zh-CN" sz="1800" dirty="0" smtClean="0"/>
              <a:t>H5 </a:t>
            </a:r>
            <a:r>
              <a:rPr lang="zh-CN" altLang="en-US" sz="1800" dirty="0" smtClean="0"/>
              <a:t>的支持不好，而</a:t>
            </a:r>
            <a:r>
              <a:rPr lang="en-US" altLang="zh-CN" sz="1800" dirty="0" smtClean="0"/>
              <a:t>IE8</a:t>
            </a:r>
            <a:r>
              <a:rPr lang="zh-CN" altLang="en-US" sz="1800" dirty="0" smtClean="0"/>
              <a:t>又是</a:t>
            </a:r>
            <a:r>
              <a:rPr lang="en-US" altLang="zh-CN" sz="1800" dirty="0" smtClean="0"/>
              <a:t>Win7</a:t>
            </a:r>
            <a:r>
              <a:rPr lang="zh-CN" altLang="en-US" sz="1800" dirty="0" smtClean="0"/>
              <a:t>系统默认浏览器，因此必须对</a:t>
            </a:r>
            <a:r>
              <a:rPr lang="en-US" altLang="zh-CN" sz="1800" dirty="0" smtClean="0"/>
              <a:t>Win7+IE8</a:t>
            </a:r>
            <a:r>
              <a:rPr lang="zh-CN" altLang="en-US" sz="1800" dirty="0" smtClean="0"/>
              <a:t>这个组合进行测试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其余浏览器如</a:t>
            </a:r>
            <a:r>
              <a:rPr lang="en-US" altLang="zh-CN" sz="1800" dirty="0" err="1"/>
              <a:t>FireFox</a:t>
            </a:r>
            <a:r>
              <a:rPr lang="zh-CN" altLang="en-US" sz="1800" dirty="0"/>
              <a:t>、</a:t>
            </a:r>
            <a:r>
              <a:rPr lang="en-US" altLang="zh-CN" sz="1800" dirty="0"/>
              <a:t>Chrome</a:t>
            </a:r>
            <a:r>
              <a:rPr lang="zh-CN" altLang="en-US" sz="1800" dirty="0"/>
              <a:t>、</a:t>
            </a:r>
            <a:r>
              <a:rPr lang="en-US" altLang="zh-CN" sz="1800" dirty="0"/>
              <a:t>360</a:t>
            </a:r>
            <a:r>
              <a:rPr lang="zh-CN" altLang="en-US" sz="1800" dirty="0"/>
              <a:t>、</a:t>
            </a:r>
            <a:r>
              <a:rPr lang="en-US" altLang="zh-CN" sz="1800" dirty="0" err="1" smtClean="0"/>
              <a:t>QQ</a:t>
            </a:r>
            <a:r>
              <a:rPr lang="zh-CN" altLang="en-US" sz="1800" dirty="0" smtClean="0"/>
              <a:t>等根据需要进行测试。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在进行浏览器兼容性测试时，如果浏览器带有广告过滤功能，测试实施时需开启。有些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系统在交互过程中可能以弹出网页形式见，如果浏览器开启了广告过滤功能，则可验证浏览器是否能够正确识别该弹出网页，避免出现误拦截。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兼容性测试</a:t>
            </a:r>
          </a:p>
        </p:txBody>
      </p:sp>
    </p:spTree>
    <p:extLst>
      <p:ext uri="{BB962C8B-B14F-4D97-AF65-F5344CB8AC3E}">
        <p14:creationId xmlns:p14="http://schemas.microsoft.com/office/powerpoint/2010/main" val="142694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9208" y="1052736"/>
            <a:ext cx="8229600" cy="56166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常用的浏览器兼容性缺陷一般有以下几种：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600" dirty="0" err="1" smtClean="0"/>
              <a:t>Javascript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无法执行，导致功能失效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/>
              <a:t>字体大小标准不一致，导致不同浏览器字体显示错误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/>
              <a:t>颜色标准不一致，导致不同浏览器颜色显示不一致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600" dirty="0"/>
              <a:t>HTML</a:t>
            </a:r>
            <a:r>
              <a:rPr lang="zh-CN" altLang="en-US" sz="2600" dirty="0" smtClean="0"/>
              <a:t>标签不支持，导致显示错误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/>
              <a:t>格式控制不支持，导致图形显示位置错乱</a:t>
            </a:r>
            <a:endParaRPr lang="en-US" altLang="zh-CN" sz="2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浏览器兼容性测试如需要组合测试环境时，</a:t>
            </a:r>
            <a:r>
              <a:rPr lang="zh-CN" altLang="en-US" sz="2800" dirty="0" smtClean="0"/>
              <a:t>如</a:t>
            </a:r>
            <a:r>
              <a:rPr lang="en-US" altLang="zh-CN" sz="2800" dirty="0" smtClean="0"/>
              <a:t>Windows</a:t>
            </a:r>
            <a:r>
              <a:rPr lang="zh-CN" altLang="en-US" sz="2800" dirty="0"/>
              <a:t>操作系统系列与浏览器版本组合时，可利用正交试验用例设计方法组合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兼容性测试</a:t>
            </a:r>
          </a:p>
        </p:txBody>
      </p:sp>
    </p:spTree>
    <p:extLst>
      <p:ext uri="{BB962C8B-B14F-4D97-AF65-F5344CB8AC3E}">
        <p14:creationId xmlns:p14="http://schemas.microsoft.com/office/powerpoint/2010/main" val="234368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可用性测试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ISO9126</a:t>
            </a:r>
            <a:r>
              <a:rPr lang="zh-CN" altLang="en-US" dirty="0" smtClean="0"/>
              <a:t>质量模型</a:t>
            </a:r>
            <a:endParaRPr lang="en-US" altLang="zh-CN" dirty="0" smtClean="0"/>
          </a:p>
          <a:p>
            <a:r>
              <a:rPr lang="zh-CN" altLang="en-US" dirty="0" smtClean="0"/>
              <a:t>易学性</a:t>
            </a:r>
            <a:endParaRPr lang="en-US" altLang="zh-CN" dirty="0" smtClean="0"/>
          </a:p>
          <a:p>
            <a:r>
              <a:rPr lang="zh-CN" altLang="en-US" dirty="0" smtClean="0"/>
              <a:t>易理解性</a:t>
            </a:r>
            <a:endParaRPr lang="en-US" altLang="zh-CN" dirty="0" smtClean="0"/>
          </a:p>
          <a:p>
            <a:r>
              <a:rPr lang="zh-CN" altLang="en-US" dirty="0"/>
              <a:t>易</a:t>
            </a:r>
            <a:r>
              <a:rPr lang="zh-CN" altLang="en-US" dirty="0" smtClean="0"/>
              <a:t>操作性</a:t>
            </a:r>
            <a:endParaRPr lang="en-US" altLang="zh-CN" dirty="0" smtClean="0"/>
          </a:p>
          <a:p>
            <a:r>
              <a:rPr lang="zh-CN" altLang="en-US" dirty="0" smtClean="0"/>
              <a:t>吸引性</a:t>
            </a:r>
            <a:endParaRPr lang="en-US" altLang="zh-CN" dirty="0" smtClean="0"/>
          </a:p>
          <a:p>
            <a:r>
              <a:rPr lang="zh-CN" altLang="en-US" dirty="0"/>
              <a:t>易用</a:t>
            </a:r>
            <a:r>
              <a:rPr lang="zh-CN" altLang="en-US" dirty="0" smtClean="0"/>
              <a:t>性的依从性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88024" y="1268760"/>
            <a:ext cx="3754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可用性测试</a:t>
            </a:r>
            <a:endParaRPr lang="en-US" altLang="zh-CN" dirty="0" smtClean="0"/>
          </a:p>
          <a:p>
            <a:r>
              <a:rPr lang="zh-CN" altLang="en-US" dirty="0" smtClean="0"/>
              <a:t>用户体验</a:t>
            </a:r>
            <a:endParaRPr lang="en-US" altLang="zh-CN" dirty="0" smtClean="0"/>
          </a:p>
          <a:p>
            <a:r>
              <a:rPr lang="zh-CN" altLang="en-US" dirty="0" smtClean="0"/>
              <a:t>使用感受（美观、简洁、清爽）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2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课程介绍</Template>
  <TotalTime>381</TotalTime>
  <Words>851</Words>
  <Application>Microsoft Office PowerPoint</Application>
  <PresentationFormat>全屏显示(4:3)</PresentationFormat>
  <Paragraphs>59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moban</vt:lpstr>
      <vt:lpstr>Web兼容性与可用性测试</vt:lpstr>
      <vt:lpstr>Web兼容性测试</vt:lpstr>
      <vt:lpstr>Web兼容性测试</vt:lpstr>
      <vt:lpstr>Web兼容性测试</vt:lpstr>
      <vt:lpstr>Web兼容性测试</vt:lpstr>
      <vt:lpstr>Web兼容性测试</vt:lpstr>
      <vt:lpstr>Web兼容性测试</vt:lpstr>
      <vt:lpstr>Web可用性测试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47</cp:revision>
  <dcterms:modified xsi:type="dcterms:W3CDTF">2018-06-04T07:25:39Z</dcterms:modified>
</cp:coreProperties>
</file>