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1" r:id="rId2"/>
    <p:sldId id="267" r:id="rId3"/>
    <p:sldId id="299" r:id="rId4"/>
    <p:sldId id="317" r:id="rId5"/>
    <p:sldId id="289" r:id="rId6"/>
    <p:sldId id="318" r:id="rId7"/>
    <p:sldId id="283" r:id="rId8"/>
    <p:sldId id="284" r:id="rId9"/>
    <p:sldId id="285" r:id="rId10"/>
    <p:sldId id="286" r:id="rId11"/>
    <p:sldId id="275" r:id="rId12"/>
    <p:sldId id="287" r:id="rId13"/>
    <p:sldId id="300" r:id="rId14"/>
    <p:sldId id="288" r:id="rId15"/>
    <p:sldId id="290" r:id="rId16"/>
    <p:sldId id="291" r:id="rId17"/>
    <p:sldId id="319" r:id="rId18"/>
    <p:sldId id="280" r:id="rId19"/>
    <p:sldId id="311" r:id="rId20"/>
    <p:sldId id="281" r:id="rId21"/>
    <p:sldId id="282" r:id="rId22"/>
    <p:sldId id="29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29" autoAdjust="0"/>
  </p:normalViewPr>
  <p:slideViewPr>
    <p:cSldViewPr>
      <p:cViewPr varScale="1">
        <p:scale>
          <a:sx n="55" d="100"/>
          <a:sy n="55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F1A3B-7D46-414C-8225-FC8CCAFA6F99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034C7-ED23-4C64-97EA-CB7224809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9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4C7-ED23-4C64-97EA-CB72248094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0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eclipse-packag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11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992" y="980728"/>
            <a:ext cx="9073008" cy="4525963"/>
          </a:xfrm>
        </p:spPr>
        <p:txBody>
          <a:bodyPr>
            <a:normAutofit fontScale="85000" lnSpcReduction="20000"/>
          </a:bodyPr>
          <a:lstStyle/>
          <a:p>
            <a:pPr marL="365125" indent="-255588"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Eclipse </a:t>
            </a:r>
            <a:r>
              <a:rPr lang="zh-CN" altLang="en-US" sz="2800" dirty="0">
                <a:latin typeface="+mn-ea"/>
              </a:rPr>
              <a:t>是一个开放源代码的、基于</a:t>
            </a:r>
            <a:r>
              <a:rPr lang="en-US" altLang="zh-CN" sz="2800" dirty="0">
                <a:latin typeface="+mn-ea"/>
              </a:rPr>
              <a:t>Java</a:t>
            </a:r>
            <a:r>
              <a:rPr lang="zh-CN" altLang="en-US" sz="2800" dirty="0">
                <a:latin typeface="+mn-ea"/>
              </a:rPr>
              <a:t>的可扩展开发平台。就其本身而言，它只是一个框架和一组服务，用于通过插件组件构建开发环境 </a:t>
            </a:r>
          </a:p>
          <a:p>
            <a:pPr marL="109537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latin typeface="+mn-ea"/>
              </a:rPr>
              <a:t>下载</a:t>
            </a:r>
            <a:r>
              <a:rPr lang="zh-CN" altLang="en-US" sz="2800" dirty="0">
                <a:latin typeface="+mn-ea"/>
              </a:rPr>
              <a:t>地址为：</a:t>
            </a:r>
          </a:p>
          <a:p>
            <a:pPr marL="109537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+mn-ea"/>
                <a:hlinkClick r:id="rId2"/>
              </a:rPr>
              <a:t>https://www.eclipse.org/downloads/eclipse-packages/</a:t>
            </a:r>
            <a:endParaRPr lang="en-US" altLang="zh-CN" sz="2800" dirty="0">
              <a:latin typeface="+mn-ea"/>
            </a:endParaRPr>
          </a:p>
          <a:p>
            <a:pPr marL="365125" indent="-255588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+mn-ea"/>
              </a:rPr>
              <a:t>下载的</a:t>
            </a:r>
            <a:r>
              <a:rPr lang="zh-CN" altLang="en-US" sz="2800" dirty="0" smtClean="0">
                <a:latin typeface="+mn-ea"/>
              </a:rPr>
              <a:t>包为</a:t>
            </a:r>
            <a:r>
              <a:rPr lang="en-US" altLang="zh-CN" sz="2800" b="1" dirty="0"/>
              <a:t>Eclipse IDE for Java EE Developers </a:t>
            </a:r>
          </a:p>
          <a:p>
            <a:pPr marL="109537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latin typeface="+mn-ea"/>
              </a:rPr>
              <a:t>，</a:t>
            </a:r>
            <a:r>
              <a:rPr lang="zh-CN" altLang="en-US" sz="2800" dirty="0">
                <a:latin typeface="+mn-ea"/>
              </a:rPr>
              <a:t>解压后点击</a:t>
            </a:r>
            <a:r>
              <a:rPr lang="en-US" altLang="zh-CN" sz="2800" dirty="0">
                <a:latin typeface="+mn-ea"/>
              </a:rPr>
              <a:t>eclipse.exe(</a:t>
            </a:r>
            <a:r>
              <a:rPr lang="zh-CN" altLang="en-US" sz="2800" dirty="0">
                <a:latin typeface="+mn-ea"/>
              </a:rPr>
              <a:t>首次使用会弹出如下页面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，关于</a:t>
            </a:r>
            <a:r>
              <a:rPr lang="en-US" altLang="zh-CN" sz="2800" dirty="0">
                <a:latin typeface="+mn-ea"/>
              </a:rPr>
              <a:t>Eclipse</a:t>
            </a:r>
            <a:r>
              <a:rPr lang="zh-CN" altLang="en-US" sz="2800" dirty="0">
                <a:latin typeface="+mn-ea"/>
              </a:rPr>
              <a:t>的基础操作</a:t>
            </a:r>
            <a:r>
              <a:rPr lang="zh-CN" altLang="en-US" sz="2800" dirty="0" smtClean="0">
                <a:latin typeface="+mn-ea"/>
              </a:rPr>
              <a:t>介绍（</a:t>
            </a:r>
            <a:r>
              <a:rPr lang="zh-CN" altLang="en-US" sz="2800" dirty="0">
                <a:latin typeface="+mn-ea"/>
              </a:rPr>
              <a:t>包括，建立工程，创建包，创建类，代码的执行）</a:t>
            </a:r>
          </a:p>
          <a:p>
            <a:pPr marL="365125" indent="-255588">
              <a:spcBef>
                <a:spcPct val="0"/>
              </a:spcBef>
            </a:pPr>
            <a:endParaRPr lang="en-US" altLang="zh-CN" sz="2000" dirty="0"/>
          </a:p>
          <a:p>
            <a:pPr marL="365125" indent="-255588">
              <a:spcBef>
                <a:spcPct val="0"/>
              </a:spcBef>
            </a:pPr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Eclipse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>
                <a:latin typeface="+mn-ea"/>
                <a:ea typeface="+mn-ea"/>
              </a:rPr>
              <a:t>安装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48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Selemium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Server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>
                <a:latin typeface="+mn-ea"/>
                <a:ea typeface="+mn-ea"/>
              </a:rPr>
              <a:t>安装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://docs.seleniumhq.org/download</a:t>
            </a:r>
            <a:r>
              <a:rPr lang="en-US" altLang="zh-CN" dirty="0" smtClean="0">
                <a:hlinkClick r:id="rId2"/>
              </a:rPr>
              <a:t>/</a:t>
            </a:r>
          </a:p>
          <a:p>
            <a:pPr marL="109537" indent="0">
              <a:buNone/>
            </a:pPr>
            <a:endParaRPr lang="zh-CN" altLang="en-US" dirty="0">
              <a:hlinkClick r:id="rId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9694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48025" y="4047728"/>
            <a:ext cx="5568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selenium-server-standalone-3.6.0.jar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125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2141661"/>
            <a:ext cx="8229600" cy="4525963"/>
          </a:xfrm>
        </p:spPr>
        <p:txBody>
          <a:bodyPr>
            <a:normAutofit/>
          </a:bodyPr>
          <a:lstStyle/>
          <a:p>
            <a:pPr marL="365125" indent="-255588"/>
            <a:endParaRPr lang="en-US" altLang="zh-CN" sz="2400" b="1" dirty="0" smtClean="0"/>
          </a:p>
          <a:p>
            <a:pPr marL="365125" indent="-255588"/>
            <a:endParaRPr lang="en-US" altLang="zh-CN" sz="2400" b="1" dirty="0"/>
          </a:p>
          <a:p>
            <a:pPr marL="109537" indent="0">
              <a:buNone/>
            </a:pPr>
            <a:r>
              <a:rPr lang="en-US" altLang="zh-CN" sz="2400" b="1" dirty="0" smtClean="0">
                <a:latin typeface="+mn-ea"/>
              </a:rPr>
              <a:t>Selenium </a:t>
            </a:r>
            <a:r>
              <a:rPr lang="en-US" altLang="zh-CN" sz="2400" b="1" dirty="0">
                <a:latin typeface="+mn-ea"/>
              </a:rPr>
              <a:t>IDE </a:t>
            </a:r>
            <a:r>
              <a:rPr lang="en-US" altLang="zh-CN" sz="2400" b="1" dirty="0" smtClean="0">
                <a:latin typeface="+mn-ea"/>
              </a:rPr>
              <a:t>2.9.1.1</a:t>
            </a:r>
            <a:endParaRPr lang="en-US" altLang="zh-CN" sz="2400" b="1" dirty="0">
              <a:latin typeface="+mn-ea"/>
            </a:endParaRPr>
          </a:p>
          <a:p>
            <a:pPr marL="365125" indent="-255588"/>
            <a:r>
              <a:rPr lang="zh-CN" altLang="en-US" sz="2400" dirty="0" smtClean="0">
                <a:latin typeface="+mn-ea"/>
              </a:rPr>
              <a:t>如果</a:t>
            </a:r>
            <a:r>
              <a:rPr lang="zh-CN" altLang="en-US" sz="2400" dirty="0">
                <a:latin typeface="+mn-ea"/>
              </a:rPr>
              <a:t>是通过</a:t>
            </a:r>
            <a:r>
              <a:rPr lang="en-US" altLang="zh-CN" sz="2400" dirty="0">
                <a:latin typeface="+mn-ea"/>
              </a:rPr>
              <a:t>Firefox</a:t>
            </a:r>
            <a:r>
              <a:rPr lang="zh-CN" altLang="en-US" sz="2400" dirty="0">
                <a:latin typeface="+mn-ea"/>
              </a:rPr>
              <a:t>下载</a:t>
            </a:r>
            <a:r>
              <a:rPr lang="en-US" altLang="zh-CN" sz="2400" dirty="0">
                <a:latin typeface="+mn-ea"/>
              </a:rPr>
              <a:t>IDE</a:t>
            </a:r>
            <a:r>
              <a:rPr lang="zh-CN" altLang="en-US" sz="2400" dirty="0">
                <a:latin typeface="+mn-ea"/>
              </a:rPr>
              <a:t>，下载成功后会提示是否安装</a:t>
            </a:r>
            <a:r>
              <a:rPr lang="en-US" altLang="zh-CN" sz="2400" dirty="0">
                <a:latin typeface="+mn-ea"/>
              </a:rPr>
              <a:t>IDE</a:t>
            </a:r>
            <a:r>
              <a:rPr lang="zh-CN" altLang="en-US" sz="2400" dirty="0">
                <a:latin typeface="+mn-ea"/>
              </a:rPr>
              <a:t>，点击安装后，重启</a:t>
            </a:r>
            <a:r>
              <a:rPr lang="en-US" altLang="zh-CN" sz="2400" dirty="0" err="1">
                <a:latin typeface="+mn-ea"/>
              </a:rPr>
              <a:t>FireFox</a:t>
            </a:r>
            <a:r>
              <a:rPr lang="zh-CN" altLang="en-US" sz="2400" dirty="0">
                <a:latin typeface="+mn-ea"/>
              </a:rPr>
              <a:t>，</a:t>
            </a:r>
          </a:p>
          <a:p>
            <a:pPr marL="365125" indent="-255588"/>
            <a:r>
              <a:rPr lang="zh-CN" altLang="en-US" sz="2400" dirty="0">
                <a:latin typeface="+mn-ea"/>
              </a:rPr>
              <a:t>弹出窗口如下：</a:t>
            </a:r>
          </a:p>
          <a:p>
            <a:pPr marL="365125" indent="-255588"/>
            <a:endParaRPr lang="en-US" altLang="zh-CN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Selenium IDE</a:t>
            </a:r>
            <a:r>
              <a:rPr lang="zh-CN" altLang="en-US" dirty="0">
                <a:latin typeface="+mn-ea"/>
                <a:ea typeface="+mn-ea"/>
              </a:rPr>
              <a:t>的安装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71460"/>
            <a:ext cx="1784226" cy="269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1326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11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Selenium IDE</a:t>
            </a:r>
            <a:r>
              <a:rPr lang="zh-CN" altLang="en-US" dirty="0">
                <a:latin typeface="+mn-ea"/>
                <a:ea typeface="+mn-ea"/>
              </a:rPr>
              <a:t>界面功能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64704"/>
            <a:ext cx="5976664" cy="568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75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6315" y="1052736"/>
            <a:ext cx="8809065" cy="4525963"/>
          </a:xfrm>
        </p:spPr>
        <p:txBody>
          <a:bodyPr/>
          <a:lstStyle/>
          <a:p>
            <a:pPr marL="365125" indent="-255588"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首先</a:t>
            </a: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 err="1">
                <a:latin typeface="+mn-ea"/>
              </a:rPr>
              <a:t>FireFox</a:t>
            </a:r>
            <a:r>
              <a:rPr lang="zh-CN" altLang="en-US" sz="2800" dirty="0">
                <a:latin typeface="+mn-ea"/>
              </a:rPr>
              <a:t>浏览器的菜单栏中单击</a:t>
            </a:r>
            <a:r>
              <a:rPr lang="en-US" altLang="zh-CN" sz="2800" dirty="0">
                <a:latin typeface="+mn-ea"/>
              </a:rPr>
              <a:t>tools</a:t>
            </a:r>
            <a:r>
              <a:rPr lang="zh-CN" altLang="en-US" sz="2800" dirty="0">
                <a:latin typeface="+mn-ea"/>
              </a:rPr>
              <a:t>（工具）</a:t>
            </a:r>
            <a:r>
              <a:rPr lang="en-US" altLang="zh-CN" sz="2800" dirty="0">
                <a:latin typeface="+mn-ea"/>
              </a:rPr>
              <a:t>—&gt;add-ons Manager</a:t>
            </a:r>
            <a:r>
              <a:rPr lang="zh-CN" altLang="en-US" sz="2800" dirty="0">
                <a:latin typeface="+mn-ea"/>
              </a:rPr>
              <a:t>（添加组件），搜索</a:t>
            </a:r>
            <a:r>
              <a:rPr lang="en-US" altLang="zh-CN" sz="2800" dirty="0" err="1">
                <a:latin typeface="+mn-ea"/>
              </a:rPr>
              <a:t>FireBug</a:t>
            </a:r>
            <a:r>
              <a:rPr lang="zh-CN" altLang="en-US" sz="2800" dirty="0">
                <a:latin typeface="+mn-ea"/>
              </a:rPr>
              <a:t>。然后对搜索到的插件进行安装，安装完成后重启浏览器，即可在工具栏看到</a:t>
            </a:r>
            <a:r>
              <a:rPr lang="en-US" altLang="zh-CN" sz="2800" dirty="0" err="1">
                <a:latin typeface="+mn-ea"/>
              </a:rPr>
              <a:t>FireBug</a:t>
            </a:r>
            <a:r>
              <a:rPr lang="zh-CN" altLang="en-US" sz="2800" dirty="0">
                <a:latin typeface="+mn-ea"/>
              </a:rPr>
              <a:t>的按钮。</a:t>
            </a:r>
          </a:p>
          <a:p>
            <a:pPr marL="365125" indent="-255588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/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/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FireBug</a:t>
            </a:r>
            <a:r>
              <a:rPr lang="zh-CN" altLang="en-US" dirty="0">
                <a:latin typeface="+mn-ea"/>
                <a:ea typeface="+mn-ea"/>
              </a:rPr>
              <a:t>安装</a:t>
            </a:r>
          </a:p>
        </p:txBody>
      </p:sp>
      <p:pic>
        <p:nvPicPr>
          <p:cNvPr id="4" name="Picture 5" descr="Firebug控制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77072"/>
            <a:ext cx="4255836" cy="20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2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67841"/>
            <a:ext cx="8229600" cy="4525963"/>
          </a:xfrm>
        </p:spPr>
        <p:txBody>
          <a:bodyPr/>
          <a:lstStyle/>
          <a:p>
            <a:pPr marL="365125" indent="-255588"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Firepath</a:t>
            </a:r>
            <a:r>
              <a:rPr lang="zh-CN" altLang="en-US" sz="2800" dirty="0">
                <a:latin typeface="+mn-ea"/>
              </a:rPr>
              <a:t>：安装</a:t>
            </a:r>
            <a:r>
              <a:rPr lang="en-US" altLang="zh-CN" sz="2800" dirty="0" err="1">
                <a:latin typeface="+mn-ea"/>
              </a:rPr>
              <a:t>FirePath</a:t>
            </a:r>
            <a:r>
              <a:rPr lang="zh-CN" altLang="en-US" sz="2800" dirty="0">
                <a:latin typeface="+mn-ea"/>
              </a:rPr>
              <a:t>以后，</a:t>
            </a:r>
            <a:r>
              <a:rPr lang="en-US" altLang="zh-CN" sz="2800" dirty="0">
                <a:latin typeface="+mn-ea"/>
              </a:rPr>
              <a:t>firebug</a:t>
            </a:r>
            <a:r>
              <a:rPr lang="zh-CN" altLang="en-US" sz="2800" dirty="0">
                <a:latin typeface="+mn-ea"/>
              </a:rPr>
              <a:t>窗口里面有</a:t>
            </a:r>
            <a:r>
              <a:rPr lang="en-US" altLang="zh-CN" sz="2800" dirty="0" err="1">
                <a:latin typeface="+mn-ea"/>
              </a:rPr>
              <a:t>FirePath</a:t>
            </a:r>
            <a:r>
              <a:rPr lang="en-US" altLang="zh-CN" sz="2800" dirty="0">
                <a:latin typeface="+mn-ea"/>
              </a:rPr>
              <a:t> Tab</a:t>
            </a:r>
            <a:r>
              <a:rPr lang="zh-CN" altLang="en-US" sz="2800" dirty="0">
                <a:latin typeface="+mn-ea"/>
              </a:rPr>
              <a:t>，进而查询网页中</a:t>
            </a:r>
            <a:r>
              <a:rPr lang="en-US" altLang="zh-CN" sz="2800" dirty="0" err="1">
                <a:latin typeface="+mn-ea"/>
              </a:rPr>
              <a:t>xpath</a:t>
            </a:r>
            <a:r>
              <a:rPr lang="zh-CN" altLang="en-US" sz="2800" dirty="0">
                <a:latin typeface="+mn-ea"/>
              </a:rPr>
              <a:t>的信息，如下图</a:t>
            </a:r>
          </a:p>
          <a:p>
            <a:pPr marL="365125" indent="-255588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安装步骤：请参考安装</a:t>
            </a:r>
            <a:r>
              <a:rPr lang="en-US" altLang="zh-CN" sz="2800" dirty="0" err="1">
                <a:latin typeface="+mn-ea"/>
              </a:rPr>
              <a:t>FireBug</a:t>
            </a:r>
            <a:r>
              <a:rPr lang="zh-CN" altLang="en-US" sz="2800" dirty="0">
                <a:latin typeface="+mn-ea"/>
              </a:rPr>
              <a:t>，在</a:t>
            </a:r>
            <a:r>
              <a:rPr lang="en-US" altLang="zh-CN" sz="2800" dirty="0">
                <a:latin typeface="+mn-ea"/>
              </a:rPr>
              <a:t>Firefox</a:t>
            </a:r>
            <a:r>
              <a:rPr lang="zh-CN" altLang="en-US" sz="2800" dirty="0">
                <a:latin typeface="+mn-ea"/>
              </a:rPr>
              <a:t>的组件搜索中输入“</a:t>
            </a:r>
            <a:r>
              <a:rPr lang="en-US" altLang="zh-CN" sz="2800" dirty="0">
                <a:latin typeface="+mn-ea"/>
              </a:rPr>
              <a:t>Firepath</a:t>
            </a:r>
            <a:r>
              <a:rPr lang="zh-CN" altLang="en-US" sz="2800" dirty="0">
                <a:latin typeface="+mn-ea"/>
              </a:rPr>
              <a:t>”进行安装</a:t>
            </a:r>
          </a:p>
          <a:p>
            <a:pPr marL="365125" indent="-255588"/>
            <a:endParaRPr lang="en-US" altLang="zh-CN" sz="2800" dirty="0">
              <a:latin typeface="+mn-ea"/>
            </a:endParaRPr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Firepath</a:t>
            </a:r>
            <a:r>
              <a:rPr lang="zh-CN" altLang="en-US" dirty="0">
                <a:latin typeface="+mn-ea"/>
                <a:ea typeface="+mn-ea"/>
              </a:rPr>
              <a:t>的安装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6096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32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  <a:cs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.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直接拖拽到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Firefox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浏览器的窗口里或扩展窗口里 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  <a:sym typeface="Times New Roman" pitchFamily="18" charset="0"/>
              </a:rPr>
              <a:t>2.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点击 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'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菜单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"--"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工具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"--''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扩展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'',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把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.</a:t>
            </a:r>
            <a:r>
              <a:rPr lang="en-US" altLang="zh-CN" sz="2800" dirty="0" err="1">
                <a:latin typeface="+mn-ea"/>
                <a:sym typeface="Times New Roman" pitchFamily="18" charset="0"/>
              </a:rPr>
              <a:t>xpi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文件拖进弹出窗口里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,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稍后就可以看到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Firefox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会询问你是否要安装这个插件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,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点击是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,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并重启</a:t>
            </a:r>
            <a:r>
              <a:rPr lang="en-US" altLang="zh-CN" sz="2800" dirty="0">
                <a:latin typeface="+mn-ea"/>
                <a:sym typeface="Times New Roman" pitchFamily="18" charset="0"/>
              </a:rPr>
              <a:t>Firefox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浏览器 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  <a:sym typeface="Times New Roman" pitchFamily="18" charset="0"/>
              </a:rPr>
              <a:t>3.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鼠标右键点</a:t>
            </a:r>
            <a:r>
              <a:rPr lang="en-US" altLang="zh-CN" sz="2800" dirty="0" err="1">
                <a:latin typeface="+mn-ea"/>
                <a:sym typeface="Times New Roman" pitchFamily="18" charset="0"/>
              </a:rPr>
              <a:t>xpi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文件，选打开方式，在打开方式里选</a:t>
            </a:r>
            <a:r>
              <a:rPr lang="en-US" altLang="zh-CN" sz="2800" dirty="0" err="1">
                <a:latin typeface="+mn-ea"/>
                <a:sym typeface="Times New Roman" pitchFamily="18" charset="0"/>
              </a:rPr>
              <a:t>firefox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，设置关联。以后只要双击</a:t>
            </a:r>
            <a:r>
              <a:rPr lang="en-US" altLang="zh-CN" sz="2800" dirty="0" err="1">
                <a:latin typeface="+mn-ea"/>
                <a:sym typeface="Times New Roman" pitchFamily="18" charset="0"/>
              </a:rPr>
              <a:t>xpi</a:t>
            </a:r>
            <a:r>
              <a:rPr lang="zh-CN" altLang="en-US" sz="2800" dirty="0">
                <a:latin typeface="+mn-ea"/>
                <a:sym typeface="Times New Roman" pitchFamily="18" charset="0"/>
              </a:rPr>
              <a:t>文件就自动安装了</a:t>
            </a:r>
            <a:endParaRPr lang="zh-CN" altLang="en-US" sz="28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总结安装</a:t>
            </a:r>
            <a:r>
              <a:rPr lang="en-US" altLang="zh-CN" dirty="0" err="1">
                <a:latin typeface="+mn-ea"/>
                <a:ea typeface="+mn-ea"/>
              </a:rPr>
              <a:t>xpi</a:t>
            </a:r>
            <a:r>
              <a:rPr lang="zh-CN" altLang="en-US" dirty="0">
                <a:latin typeface="+mn-ea"/>
                <a:ea typeface="+mn-ea"/>
              </a:rPr>
              <a:t>文件的方法</a:t>
            </a:r>
          </a:p>
        </p:txBody>
      </p:sp>
    </p:spTree>
    <p:extLst>
      <p:ext uri="{BB962C8B-B14F-4D97-AF65-F5344CB8AC3E}">
        <p14:creationId xmlns:p14="http://schemas.microsoft.com/office/powerpoint/2010/main" val="422549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+mn-ea"/>
              </a:rPr>
              <a:t>预备</a:t>
            </a:r>
            <a:r>
              <a:rPr lang="zh-CN" altLang="en-US" dirty="0">
                <a:latin typeface="+mn-ea"/>
              </a:rPr>
              <a:t>知识和技能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+mn-ea"/>
              </a:rPr>
              <a:t>前端</a:t>
            </a:r>
            <a:r>
              <a:rPr lang="zh-CN" altLang="en-US" dirty="0">
                <a:latin typeface="+mn-ea"/>
              </a:rPr>
              <a:t>工具介绍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+mn-ea"/>
              </a:rPr>
              <a:t>Selenium</a:t>
            </a:r>
            <a:r>
              <a:rPr lang="zh-CN" altLang="en-US" dirty="0">
                <a:latin typeface="+mn-ea"/>
              </a:rPr>
              <a:t>环境配置步骤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rgbClr val="FF0000"/>
                </a:solidFill>
                <a:latin typeface="+mn-ea"/>
              </a:rPr>
              <a:t>编写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第一个自动化脚本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78488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自动化</a:t>
            </a:r>
            <a:r>
              <a:rPr lang="zh-CN" altLang="en-US" dirty="0">
                <a:latin typeface="+mn-ea"/>
                <a:ea typeface="+mn-ea"/>
              </a:rPr>
              <a:t>用例</a:t>
            </a:r>
            <a:r>
              <a:rPr lang="zh-CN" altLang="en-US" dirty="0">
                <a:latin typeface="+mn-ea"/>
                <a:ea typeface="+mn-ea"/>
              </a:rPr>
              <a:t>的步骤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/>
          </a:bodyPr>
          <a:lstStyle/>
          <a:p>
            <a:pPr marL="623887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600" dirty="0">
                <a:latin typeface="+mn-ea"/>
                <a:cs typeface="Times New Roman" pitchFamily="18" charset="0"/>
              </a:rPr>
              <a:t>声明</a:t>
            </a:r>
            <a:r>
              <a:rPr lang="en-US" altLang="zh-CN" sz="2600" dirty="0">
                <a:latin typeface="+mn-ea"/>
                <a:cs typeface="Times New Roman" pitchFamily="18" charset="0"/>
              </a:rPr>
              <a:t>driver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对象（将要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启动什么浏览器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）</a:t>
            </a:r>
            <a:endParaRPr lang="en-US" altLang="zh-CN" sz="2600" dirty="0">
              <a:latin typeface="+mn-ea"/>
              <a:cs typeface="Times New Roman" pitchFamily="18" charset="0"/>
            </a:endParaRPr>
          </a:p>
          <a:p>
            <a:pPr marL="623887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600" dirty="0">
                <a:latin typeface="+mn-ea"/>
                <a:cs typeface="Times New Roman" pitchFamily="18" charset="0"/>
              </a:rPr>
              <a:t>driver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去打开浏览器并输入你要测试的网页地址（使用</a:t>
            </a:r>
            <a:r>
              <a:rPr lang="en-US" altLang="zh-CN" sz="2600" dirty="0">
                <a:latin typeface="+mn-ea"/>
                <a:cs typeface="Times New Roman" pitchFamily="18" charset="0"/>
              </a:rPr>
              <a:t>get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方法打开测试站点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）</a:t>
            </a:r>
            <a:endParaRPr lang="en-US" altLang="zh-CN" sz="2600" dirty="0">
              <a:latin typeface="+mn-ea"/>
              <a:cs typeface="Times New Roman" pitchFamily="18" charset="0"/>
            </a:endParaRPr>
          </a:p>
          <a:p>
            <a:pPr marL="623887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600" dirty="0">
                <a:latin typeface="+mn-ea"/>
                <a:cs typeface="Times New Roman" pitchFamily="18" charset="0"/>
              </a:rPr>
              <a:t>找到需要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操作元素（利用</a:t>
            </a:r>
            <a:r>
              <a:rPr lang="en-US" altLang="zh-CN" sz="2600" dirty="0" err="1">
                <a:latin typeface="+mn-ea"/>
                <a:cs typeface="Times New Roman" pitchFamily="18" charset="0"/>
              </a:rPr>
              <a:t>WebElement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声明元素对象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）</a:t>
            </a:r>
            <a:endParaRPr lang="en-US" altLang="zh-CN" sz="2600" dirty="0">
              <a:latin typeface="+mn-ea"/>
              <a:cs typeface="Times New Roman" pitchFamily="18" charset="0"/>
            </a:endParaRPr>
          </a:p>
          <a:p>
            <a:pPr marL="623887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600" dirty="0">
                <a:latin typeface="+mn-ea"/>
                <a:cs typeface="Times New Roman" pitchFamily="18" charset="0"/>
              </a:rPr>
              <a:t>对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元素进行输入、点击、断言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操作</a:t>
            </a:r>
            <a:endParaRPr lang="en-US" altLang="zh-CN" sz="2600" dirty="0">
              <a:latin typeface="+mn-ea"/>
              <a:cs typeface="Times New Roman" pitchFamily="18" charset="0"/>
            </a:endParaRPr>
          </a:p>
          <a:p>
            <a:pPr marL="623887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600" dirty="0">
                <a:latin typeface="+mn-ea"/>
                <a:cs typeface="Times New Roman" pitchFamily="18" charset="0"/>
              </a:rPr>
              <a:t>关闭</a:t>
            </a:r>
            <a:r>
              <a:rPr lang="zh-CN" altLang="en-US" sz="2600" dirty="0">
                <a:latin typeface="+mn-ea"/>
                <a:cs typeface="Times New Roman" pitchFamily="18" charset="0"/>
              </a:rPr>
              <a:t>浏览器，释放资源</a:t>
            </a:r>
          </a:p>
        </p:txBody>
      </p:sp>
    </p:spTree>
    <p:extLst>
      <p:ext uri="{BB962C8B-B14F-4D97-AF65-F5344CB8AC3E}">
        <p14:creationId xmlns:p14="http://schemas.microsoft.com/office/powerpoint/2010/main" val="42399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https://github.com/mozilla/geckodriver/releases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自动化用例的步骤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783611" cy="266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22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预备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知识和技能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+mn-ea"/>
              </a:rPr>
              <a:t>前端</a:t>
            </a:r>
            <a:r>
              <a:rPr lang="zh-CN" altLang="en-US" dirty="0">
                <a:latin typeface="+mn-ea"/>
              </a:rPr>
              <a:t>工具介绍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+mn-ea"/>
              </a:rPr>
              <a:t>Selenium</a:t>
            </a:r>
            <a:r>
              <a:rPr lang="zh-CN" altLang="en-US" dirty="0">
                <a:latin typeface="+mn-ea"/>
              </a:rPr>
              <a:t>环境配置步骤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+mn-ea"/>
              </a:rPr>
              <a:t>编写</a:t>
            </a:r>
            <a:r>
              <a:rPr lang="zh-CN" altLang="zh-CN" dirty="0">
                <a:latin typeface="+mn-ea"/>
              </a:rPr>
              <a:t>第一个自动化脚本</a:t>
            </a:r>
            <a:endParaRPr lang="en-US" altLang="zh-CN" dirty="0">
              <a:latin typeface="+mn-ea"/>
            </a:endParaRPr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12666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+mn-ea"/>
                <a:ea typeface="+mn-ea"/>
              </a:rPr>
              <a:t>编写第一个自动化脚本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525658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sz="7100" b="1" dirty="0">
                <a:ea typeface="华文楷体" panose="02010600040101010101" pitchFamily="2" charset="-122"/>
              </a:rPr>
              <a:t>import </a:t>
            </a:r>
            <a:r>
              <a:rPr lang="en-US" altLang="zh-CN" sz="7100" b="1" dirty="0" err="1">
                <a:ea typeface="华文楷体" panose="02010600040101010101" pitchFamily="2" charset="-122"/>
              </a:rPr>
              <a:t>org.openqa.selenium.By</a:t>
            </a:r>
            <a:r>
              <a:rPr lang="en-US" altLang="zh-CN" sz="7100" b="1" dirty="0">
                <a:ea typeface="华文楷体" panose="0201060004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7100" b="1" dirty="0">
                <a:ea typeface="华文楷体" panose="02010600040101010101" pitchFamily="2" charset="-122"/>
              </a:rPr>
              <a:t>import </a:t>
            </a:r>
            <a:r>
              <a:rPr lang="en-US" altLang="zh-CN" sz="7100" b="1" dirty="0" err="1">
                <a:ea typeface="华文楷体" panose="02010600040101010101" pitchFamily="2" charset="-122"/>
              </a:rPr>
              <a:t>org.openqa.selenium.WebDriver</a:t>
            </a:r>
            <a:r>
              <a:rPr lang="en-US" altLang="zh-CN" sz="7100" b="1" dirty="0">
                <a:ea typeface="华文楷体" panose="0201060004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7100" b="1" dirty="0">
                <a:ea typeface="华文楷体" panose="02010600040101010101" pitchFamily="2" charset="-122"/>
              </a:rPr>
              <a:t>import </a:t>
            </a:r>
            <a:r>
              <a:rPr lang="en-US" altLang="zh-CN" sz="7100" b="1" dirty="0" err="1">
                <a:ea typeface="华文楷体" panose="02010600040101010101" pitchFamily="2" charset="-122"/>
              </a:rPr>
              <a:t>org.openqa.selenium.firefox.FirefoxDriver</a:t>
            </a:r>
            <a:r>
              <a:rPr lang="en-US" altLang="zh-CN" sz="7100" b="1" dirty="0">
                <a:ea typeface="华文楷体" panose="0201060004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7100" b="1" dirty="0">
                <a:ea typeface="华文楷体" panose="02010600040101010101" pitchFamily="2" charset="-122"/>
              </a:rPr>
              <a:t>public class </a:t>
            </a:r>
            <a:r>
              <a:rPr lang="en-US" altLang="zh-CN" sz="7100" b="1" dirty="0" err="1">
                <a:ea typeface="华文楷体" panose="02010600040101010101" pitchFamily="2" charset="-122"/>
              </a:rPr>
              <a:t>BaiduSearch</a:t>
            </a:r>
            <a:r>
              <a:rPr lang="en-US" altLang="zh-CN" sz="7100" b="1" dirty="0">
                <a:ea typeface="华文楷体" panose="0201060004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7100" b="1" dirty="0">
                <a:ea typeface="华文楷体" panose="02010600040101010101" pitchFamily="2" charset="-122"/>
              </a:rPr>
              <a:t>public static void main(String[] </a:t>
            </a:r>
            <a:r>
              <a:rPr lang="en-US" altLang="zh-CN" sz="7100" b="1" dirty="0" err="1">
                <a:ea typeface="华文楷体" panose="02010600040101010101" pitchFamily="2" charset="-122"/>
              </a:rPr>
              <a:t>args</a:t>
            </a:r>
            <a:r>
              <a:rPr lang="en-US" altLang="zh-CN" sz="7100" b="1" dirty="0">
                <a:ea typeface="华文楷体" panose="02010600040101010101" pitchFamily="2" charset="-122"/>
              </a:rPr>
              <a:t>) {</a:t>
            </a:r>
          </a:p>
          <a:p>
            <a:pPr marL="400050" lvl="1" indent="0">
              <a:buNone/>
            </a:pPr>
            <a:r>
              <a:rPr lang="en-US" altLang="zh-CN" sz="6700" b="1" dirty="0" err="1" smtClean="0">
                <a:ea typeface="华文楷体" panose="02010600040101010101" pitchFamily="2" charset="-122"/>
              </a:rPr>
              <a:t>System.setProperty</a:t>
            </a:r>
            <a:r>
              <a:rPr lang="en-US" altLang="zh-CN" sz="6700" b="1" dirty="0">
                <a:ea typeface="华文楷体" panose="02010600040101010101" pitchFamily="2" charset="-122"/>
              </a:rPr>
              <a:t>("</a:t>
            </a:r>
            <a:r>
              <a:rPr lang="en-US" altLang="zh-CN" sz="6700" b="1" dirty="0" err="1">
                <a:ea typeface="华文楷体" panose="02010600040101010101" pitchFamily="2" charset="-122"/>
              </a:rPr>
              <a:t>webdriver.gecko.driver","D</a:t>
            </a:r>
            <a:r>
              <a:rPr lang="en-US" altLang="zh-CN" sz="6700" b="1" dirty="0">
                <a:ea typeface="华文楷体" panose="02010600040101010101" pitchFamily="2" charset="-122"/>
              </a:rPr>
              <a:t>:\\demo\\geckodriver.exe");</a:t>
            </a:r>
          </a:p>
          <a:p>
            <a:pPr marL="400050" lvl="1" indent="0">
              <a:buNone/>
            </a:pPr>
            <a:r>
              <a:rPr lang="en-US" altLang="zh-CN" sz="6700" b="1" dirty="0" err="1">
                <a:ea typeface="华文楷体" panose="02010600040101010101" pitchFamily="2" charset="-122"/>
              </a:rPr>
              <a:t>WebDriver</a:t>
            </a:r>
            <a:r>
              <a:rPr lang="en-US" altLang="zh-CN" sz="6700" b="1" dirty="0">
                <a:ea typeface="华文楷体" panose="02010600040101010101" pitchFamily="2" charset="-122"/>
              </a:rPr>
              <a:t> driver = new </a:t>
            </a:r>
            <a:r>
              <a:rPr lang="en-US" altLang="zh-CN" sz="6700" b="1" dirty="0" err="1">
                <a:ea typeface="华文楷体" panose="02010600040101010101" pitchFamily="2" charset="-122"/>
              </a:rPr>
              <a:t>FirefoxDriver</a:t>
            </a:r>
            <a:r>
              <a:rPr lang="en-US" altLang="zh-CN" sz="6700" b="1" dirty="0">
                <a:ea typeface="华文楷体" panose="02010600040101010101" pitchFamily="2" charset="-122"/>
              </a:rPr>
              <a:t>();</a:t>
            </a:r>
          </a:p>
          <a:p>
            <a:pPr marL="400050" lvl="1" indent="0">
              <a:buNone/>
            </a:pPr>
            <a:r>
              <a:rPr lang="en-US" altLang="zh-CN" sz="6700" b="1" dirty="0">
                <a:ea typeface="华文楷体" panose="02010600040101010101" pitchFamily="2" charset="-122"/>
              </a:rPr>
              <a:t>String </a:t>
            </a:r>
            <a:r>
              <a:rPr lang="en-US" altLang="zh-CN" sz="6700" b="1" dirty="0" err="1">
                <a:ea typeface="华文楷体" panose="02010600040101010101" pitchFamily="2" charset="-122"/>
              </a:rPr>
              <a:t>baseUrl</a:t>
            </a:r>
            <a:r>
              <a:rPr lang="en-US" altLang="zh-CN" sz="6700" b="1" dirty="0">
                <a:ea typeface="华文楷体" panose="02010600040101010101" pitchFamily="2" charset="-122"/>
              </a:rPr>
              <a:t> = "https://www.baidu.com";</a:t>
            </a:r>
          </a:p>
          <a:p>
            <a:pPr marL="400050" lvl="1" indent="0">
              <a:buNone/>
            </a:pPr>
            <a:r>
              <a:rPr lang="en-US" altLang="zh-CN" sz="6700" b="1" dirty="0" err="1">
                <a:ea typeface="华文楷体" panose="02010600040101010101" pitchFamily="2" charset="-122"/>
              </a:rPr>
              <a:t>driver.get</a:t>
            </a:r>
            <a:r>
              <a:rPr lang="en-US" altLang="zh-CN" sz="6700" b="1" dirty="0">
                <a:ea typeface="华文楷体" panose="02010600040101010101" pitchFamily="2" charset="-122"/>
              </a:rPr>
              <a:t>(</a:t>
            </a:r>
            <a:r>
              <a:rPr lang="en-US" altLang="zh-CN" sz="6700" b="1" dirty="0" err="1">
                <a:ea typeface="华文楷体" panose="02010600040101010101" pitchFamily="2" charset="-122"/>
              </a:rPr>
              <a:t>baseUrl</a:t>
            </a:r>
            <a:r>
              <a:rPr lang="en-US" altLang="zh-CN" sz="6700" b="1" dirty="0">
                <a:ea typeface="华文楷体" panose="02010600040101010101" pitchFamily="2" charset="-122"/>
              </a:rPr>
              <a:t>);</a:t>
            </a:r>
          </a:p>
          <a:p>
            <a:pPr marL="400050" lvl="1" indent="0">
              <a:buNone/>
            </a:pPr>
            <a:r>
              <a:rPr lang="en-US" altLang="zh-CN" sz="6700" b="1" dirty="0" err="1">
                <a:ea typeface="华文楷体" panose="02010600040101010101" pitchFamily="2" charset="-122"/>
              </a:rPr>
              <a:t>System.out.println</a:t>
            </a:r>
            <a:r>
              <a:rPr lang="en-US" altLang="zh-CN" sz="6700" b="1" dirty="0">
                <a:ea typeface="华文楷体" panose="02010600040101010101" pitchFamily="2" charset="-122"/>
              </a:rPr>
              <a:t>(</a:t>
            </a:r>
            <a:r>
              <a:rPr lang="en-US" altLang="zh-CN" sz="6700" b="1" dirty="0" err="1">
                <a:ea typeface="华文楷体" panose="02010600040101010101" pitchFamily="2" charset="-122"/>
              </a:rPr>
              <a:t>driver.getTitle</a:t>
            </a:r>
            <a:r>
              <a:rPr lang="en-US" altLang="zh-CN" sz="6700" b="1" dirty="0">
                <a:ea typeface="华文楷体" panose="02010600040101010101" pitchFamily="2" charset="-122"/>
              </a:rPr>
              <a:t>());</a:t>
            </a:r>
          </a:p>
          <a:p>
            <a:pPr marL="400050" lvl="1" indent="0">
              <a:buNone/>
            </a:pPr>
            <a:r>
              <a:rPr lang="en-US" altLang="zh-CN" sz="6700" b="1" dirty="0" err="1" smtClean="0">
                <a:ea typeface="华文楷体" panose="02010600040101010101" pitchFamily="2" charset="-122"/>
              </a:rPr>
              <a:t>driver.quit</a:t>
            </a:r>
            <a:r>
              <a:rPr lang="en-US" altLang="zh-CN" sz="6700" b="1" dirty="0">
                <a:ea typeface="华文楷体" panose="02010600040101010101" pitchFamily="2" charset="-122"/>
              </a:rPr>
              <a:t>();</a:t>
            </a:r>
          </a:p>
          <a:p>
            <a:pPr marL="0" indent="0">
              <a:buNone/>
            </a:pPr>
            <a:endParaRPr lang="zh-CN" altLang="en-US" sz="7100" b="1" dirty="0"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7100" b="1" dirty="0" smtClean="0">
                <a:ea typeface="华文楷体" panose="02010600040101010101" pitchFamily="2" charset="-122"/>
              </a:rPr>
              <a:t>	}</a:t>
            </a:r>
            <a:endParaRPr lang="en-US" altLang="zh-CN" sz="7100" b="1" dirty="0"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7100" b="1" dirty="0">
                <a:ea typeface="华文楷体" panose="0201060004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125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如果启动</a:t>
            </a:r>
            <a:r>
              <a:rPr lang="en-US" altLang="zh-CN" sz="2800" dirty="0" err="1" smtClean="0">
                <a:latin typeface="+mn-ea"/>
              </a:rPr>
              <a:t>ff</a:t>
            </a:r>
            <a:r>
              <a:rPr lang="zh-CN" altLang="en-US" sz="2800" dirty="0" smtClean="0">
                <a:latin typeface="+mn-ea"/>
              </a:rPr>
              <a:t>浏览器失败：</a:t>
            </a:r>
            <a:endParaRPr lang="en-US" altLang="zh-CN" sz="2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+mn-ea"/>
              </a:rPr>
              <a:t>可以使用</a:t>
            </a:r>
            <a:r>
              <a:rPr lang="en-US" altLang="zh-CN" sz="2800" dirty="0">
                <a:latin typeface="+mn-ea"/>
              </a:rPr>
              <a:t>System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 err="1">
                <a:latin typeface="+mn-ea"/>
              </a:rPr>
              <a:t>setProperty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方法指定浏览器的路径，用法</a:t>
            </a:r>
            <a:r>
              <a:rPr lang="zh-CN" altLang="en-US" sz="2800" dirty="0" smtClean="0">
                <a:latin typeface="+mn-ea"/>
              </a:rPr>
              <a:t>如下</a:t>
            </a:r>
            <a:endParaRPr lang="en-US" altLang="zh-CN" sz="2800" dirty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b="1" dirty="0" err="1">
                <a:latin typeface="+mn-ea"/>
              </a:rPr>
              <a:t>System.setProperty</a:t>
            </a:r>
            <a:r>
              <a:rPr lang="en-US" altLang="zh-CN" sz="2400" b="1" dirty="0">
                <a:latin typeface="+mn-ea"/>
              </a:rPr>
              <a:t>("</a:t>
            </a:r>
            <a:r>
              <a:rPr lang="en-US" altLang="zh-CN" sz="2400" b="1" dirty="0" err="1">
                <a:latin typeface="+mn-ea"/>
              </a:rPr>
              <a:t>webdriver.firefox.bin</a:t>
            </a:r>
            <a:r>
              <a:rPr lang="en-US" altLang="zh-CN" sz="2400" b="1" dirty="0">
                <a:latin typeface="+mn-ea"/>
              </a:rPr>
              <a:t>", "D:\\Program Files (x86)\\Mozilla Firefox\\firefox.exe");</a:t>
            </a:r>
          </a:p>
        </p:txBody>
      </p:sp>
    </p:spTree>
    <p:extLst>
      <p:ext uri="{BB962C8B-B14F-4D97-AF65-F5344CB8AC3E}">
        <p14:creationId xmlns:p14="http://schemas.microsoft.com/office/powerpoint/2010/main" val="31689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52736"/>
            <a:ext cx="9109520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在不同的编程语言中会有语法的差异，我们抛去语法的差异性，在不同的语言中实现百度搜索的自动化实例都完成了下面几个操作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）首先导入</a:t>
            </a:r>
            <a:r>
              <a:rPr lang="en-US" altLang="zh-CN" sz="2400" dirty="0">
                <a:latin typeface="+mn-ea"/>
              </a:rPr>
              <a:t>Selenium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 err="1">
                <a:latin typeface="+mn-ea"/>
              </a:rPr>
              <a:t>webdriver</a:t>
            </a:r>
            <a:r>
              <a:rPr lang="zh-CN" altLang="en-US" sz="2400" dirty="0">
                <a:latin typeface="+mn-ea"/>
              </a:rPr>
              <a:t>）相关模块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）调用</a:t>
            </a:r>
            <a:r>
              <a:rPr lang="en-US" altLang="zh-CN" sz="2400" dirty="0">
                <a:latin typeface="+mn-ea"/>
              </a:rPr>
              <a:t>Selenium</a:t>
            </a:r>
            <a:r>
              <a:rPr lang="zh-CN" altLang="en-US" sz="2400" dirty="0">
                <a:latin typeface="+mn-ea"/>
              </a:rPr>
              <a:t>的浏览器驱动，获取浏览器句柄（</a:t>
            </a:r>
            <a:r>
              <a:rPr lang="en-US" altLang="zh-CN" sz="2400" dirty="0">
                <a:latin typeface="+mn-ea"/>
              </a:rPr>
              <a:t>driver</a:t>
            </a:r>
            <a:r>
              <a:rPr lang="zh-CN" altLang="en-US" sz="2400" dirty="0">
                <a:latin typeface="+mn-ea"/>
              </a:rPr>
              <a:t>）并启动浏览器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）通过句柄访问百度</a:t>
            </a:r>
            <a:r>
              <a:rPr lang="en-US" altLang="zh-CN" sz="2400" dirty="0">
                <a:latin typeface="+mn-ea"/>
              </a:rPr>
              <a:t>URL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）通过句柄操作页面元素（百度输入框和按钮）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）通过句柄关闭浏览器。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总结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3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12474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软件测试理论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</a:p>
          <a:p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err="1" smtClean="0"/>
              <a:t>Xpath</a:t>
            </a:r>
            <a:endParaRPr lang="en-US" altLang="zh-CN" dirty="0" smtClean="0"/>
          </a:p>
          <a:p>
            <a:r>
              <a:rPr lang="en-US" altLang="zh-CN" dirty="0" smtClean="0"/>
              <a:t>HTML DOM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预备知识和</a:t>
            </a:r>
            <a:r>
              <a:rPr lang="zh-CN" altLang="en-US" dirty="0" smtClean="0">
                <a:latin typeface="+mn-ea"/>
                <a:ea typeface="+mn-ea"/>
              </a:rPr>
              <a:t>技能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577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+mn-ea"/>
              </a:rPr>
              <a:t>预备</a:t>
            </a:r>
            <a:r>
              <a:rPr lang="zh-CN" altLang="en-US" dirty="0">
                <a:latin typeface="+mn-ea"/>
              </a:rPr>
              <a:t>知识和技能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前端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工具介绍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+mn-ea"/>
              </a:rPr>
              <a:t>Selenium</a:t>
            </a:r>
            <a:r>
              <a:rPr lang="zh-CN" altLang="en-US" dirty="0">
                <a:latin typeface="+mn-ea"/>
              </a:rPr>
              <a:t>环境配置步骤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+mn-ea"/>
              </a:rPr>
              <a:t>编写</a:t>
            </a:r>
            <a:r>
              <a:rPr lang="zh-CN" altLang="zh-CN" dirty="0">
                <a:latin typeface="+mn-ea"/>
              </a:rPr>
              <a:t>第一个自动化脚本</a:t>
            </a:r>
            <a:endParaRPr lang="en-US" altLang="zh-CN" dirty="0">
              <a:latin typeface="+mn-ea"/>
            </a:endParaRPr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48945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61662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7000" dirty="0" smtClean="0">
                <a:latin typeface="+mn-ea"/>
              </a:rPr>
              <a:t>前端工具</a:t>
            </a:r>
            <a:endParaRPr lang="en-US" altLang="zh-CN" sz="7000" dirty="0" smtClean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sz="4500" dirty="0">
                <a:latin typeface="+mn-ea"/>
              </a:rPr>
              <a:t>Google Chrome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4500" dirty="0" smtClean="0">
                <a:latin typeface="+mn-ea"/>
              </a:rPr>
              <a:t>	</a:t>
            </a:r>
            <a:r>
              <a:rPr lang="en-US" altLang="zh-CN" sz="4500" dirty="0" err="1" smtClean="0">
                <a:latin typeface="+mn-ea"/>
              </a:rPr>
              <a:t>View</a:t>
            </a:r>
            <a:r>
              <a:rPr lang="en-US" altLang="zh-CN" sz="4500" dirty="0" err="1">
                <a:latin typeface="+mn-ea"/>
                <a:sym typeface="Wingdings" panose="05000000000000000000" pitchFamily="2" charset="2"/>
              </a:rPr>
              <a:t>Developer</a:t>
            </a:r>
            <a:r>
              <a:rPr lang="en-US" altLang="zh-CN" sz="4500" dirty="0">
                <a:latin typeface="+mn-ea"/>
                <a:sym typeface="Wingdings" panose="05000000000000000000" pitchFamily="2" charset="2"/>
              </a:rPr>
              <a:t>  Developer  Tools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sz="4500" dirty="0">
                <a:latin typeface="+mn-ea"/>
                <a:sym typeface="Wingdings" panose="05000000000000000000" pitchFamily="2" charset="2"/>
              </a:rPr>
              <a:t>Firefox-Firebug</a:t>
            </a:r>
            <a:r>
              <a:rPr lang="zh-CN" altLang="en-US" sz="4500" dirty="0">
                <a:latin typeface="+mn-ea"/>
                <a:sym typeface="Wingdings" panose="05000000000000000000" pitchFamily="2" charset="2"/>
              </a:rPr>
              <a:t>组件</a:t>
            </a:r>
            <a:endParaRPr lang="en-US" altLang="zh-CN" sz="4500" dirty="0">
              <a:latin typeface="+mn-ea"/>
              <a:sym typeface="Wingdings" panose="05000000000000000000" pitchFamily="2" charset="2"/>
            </a:endParaRP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4500" dirty="0" smtClean="0"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zh-CN" sz="4500" dirty="0" err="1" smtClean="0">
                <a:latin typeface="+mn-ea"/>
                <a:sym typeface="Wingdings" panose="05000000000000000000" pitchFamily="2" charset="2"/>
              </a:rPr>
              <a:t>FireBug</a:t>
            </a:r>
            <a:r>
              <a:rPr lang="zh-CN" altLang="en-US" sz="4500" dirty="0">
                <a:latin typeface="+mn-ea"/>
                <a:sym typeface="Wingdings" panose="05000000000000000000" pitchFamily="2" charset="2"/>
              </a:rPr>
              <a:t>安装方式：首先在</a:t>
            </a:r>
            <a:r>
              <a:rPr lang="en-US" altLang="zh-CN" sz="4500" dirty="0" err="1">
                <a:latin typeface="+mn-ea"/>
                <a:sym typeface="Wingdings" panose="05000000000000000000" pitchFamily="2" charset="2"/>
              </a:rPr>
              <a:t>FireFox</a:t>
            </a:r>
            <a:r>
              <a:rPr lang="zh-CN" altLang="en-US" sz="4500" dirty="0">
                <a:latin typeface="+mn-ea"/>
                <a:sym typeface="Wingdings" panose="05000000000000000000" pitchFamily="2" charset="2"/>
              </a:rPr>
              <a:t>浏览器的菜单栏中单击</a:t>
            </a:r>
            <a:r>
              <a:rPr lang="en-US" altLang="zh-CN" sz="4500" dirty="0">
                <a:latin typeface="+mn-ea"/>
                <a:sym typeface="Wingdings" panose="05000000000000000000" pitchFamily="2" charset="2"/>
              </a:rPr>
              <a:t>tools</a:t>
            </a:r>
            <a:r>
              <a:rPr lang="zh-CN" altLang="en-US" sz="4500" dirty="0">
                <a:latin typeface="+mn-ea"/>
                <a:sym typeface="Wingdings" panose="05000000000000000000" pitchFamily="2" charset="2"/>
              </a:rPr>
              <a:t>（工具）</a:t>
            </a:r>
            <a:r>
              <a:rPr lang="en-US" altLang="zh-CN" sz="4500" dirty="0">
                <a:latin typeface="+mn-ea"/>
                <a:sym typeface="Wingdings" panose="05000000000000000000" pitchFamily="2" charset="2"/>
              </a:rPr>
              <a:t>—&gt;add-ons Manager</a:t>
            </a:r>
            <a:r>
              <a:rPr lang="zh-CN" altLang="en-US" sz="4500" dirty="0">
                <a:latin typeface="+mn-ea"/>
                <a:sym typeface="Wingdings" panose="05000000000000000000" pitchFamily="2" charset="2"/>
              </a:rPr>
              <a:t>（添加组件），搜索</a:t>
            </a:r>
            <a:r>
              <a:rPr lang="en-US" altLang="zh-CN" sz="4500" dirty="0" err="1">
                <a:latin typeface="+mn-ea"/>
                <a:sym typeface="Wingdings" panose="05000000000000000000" pitchFamily="2" charset="2"/>
              </a:rPr>
              <a:t>FireBug</a:t>
            </a:r>
            <a:r>
              <a:rPr lang="zh-CN" altLang="en-US" sz="4500" dirty="0">
                <a:latin typeface="+mn-ea"/>
                <a:sym typeface="Wingdings" panose="05000000000000000000" pitchFamily="2" charset="2"/>
              </a:rPr>
              <a:t>。然后对搜索到的插件进行安装，安装完成后重启浏览器，即可在工具栏看到</a:t>
            </a:r>
            <a:r>
              <a:rPr lang="en-US" altLang="zh-CN" sz="4500" dirty="0" err="1">
                <a:latin typeface="+mn-ea"/>
                <a:sym typeface="Wingdings" panose="05000000000000000000" pitchFamily="2" charset="2"/>
              </a:rPr>
              <a:t>FireBug</a:t>
            </a:r>
            <a:r>
              <a:rPr lang="zh-CN" altLang="en-US" sz="4500" dirty="0">
                <a:latin typeface="+mn-ea"/>
                <a:sym typeface="Wingdings" panose="05000000000000000000" pitchFamily="2" charset="2"/>
              </a:rPr>
              <a:t>的按钮。</a:t>
            </a:r>
            <a:endParaRPr lang="en-US" altLang="zh-CN" sz="4500" dirty="0"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sz="4500" dirty="0">
                <a:latin typeface="+mn-ea"/>
                <a:sym typeface="Wingdings" panose="05000000000000000000" pitchFamily="2" charset="2"/>
              </a:rPr>
              <a:t>Internet Explorer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4500" dirty="0" smtClean="0">
                <a:latin typeface="+mn-ea"/>
                <a:sym typeface="Wingdings" panose="05000000000000000000" pitchFamily="2" charset="2"/>
              </a:rPr>
              <a:t>	</a:t>
            </a:r>
            <a:r>
              <a:rPr lang="zh-CN" altLang="en-US" sz="4500" dirty="0" smtClean="0">
                <a:latin typeface="+mn-ea"/>
                <a:sym typeface="Wingdings" panose="05000000000000000000" pitchFamily="2" charset="2"/>
              </a:rPr>
              <a:t>工具</a:t>
            </a:r>
            <a:r>
              <a:rPr lang="en-US" altLang="zh-CN" sz="45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4500" dirty="0">
                <a:latin typeface="+mn-ea"/>
                <a:sym typeface="Wingdings" panose="05000000000000000000" pitchFamily="2" charset="2"/>
              </a:rPr>
              <a:t>开发人员工具</a:t>
            </a:r>
            <a:endParaRPr lang="zh-CN" altLang="en-US" sz="45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前端工具介绍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8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+mn-ea"/>
              </a:rPr>
              <a:t>预备</a:t>
            </a:r>
            <a:r>
              <a:rPr lang="zh-CN" altLang="en-US" dirty="0">
                <a:latin typeface="+mn-ea"/>
              </a:rPr>
              <a:t>知识和技能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+mn-ea"/>
              </a:rPr>
              <a:t>前端</a:t>
            </a:r>
            <a:r>
              <a:rPr lang="zh-CN" altLang="en-US" dirty="0">
                <a:latin typeface="+mn-ea"/>
              </a:rPr>
              <a:t>工具介绍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Selenium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环境配置步骤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+mn-ea"/>
              </a:rPr>
              <a:t>编写</a:t>
            </a:r>
            <a:r>
              <a:rPr lang="zh-CN" altLang="zh-CN" dirty="0">
                <a:latin typeface="+mn-ea"/>
              </a:rPr>
              <a:t>第一个自动化脚本</a:t>
            </a:r>
            <a:endParaRPr lang="en-US" altLang="zh-CN" dirty="0">
              <a:latin typeface="+mn-ea"/>
            </a:endParaRPr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7937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marL="623887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浏览器</a:t>
            </a:r>
            <a:r>
              <a:rPr lang="en-US" altLang="zh-CN" dirty="0" err="1">
                <a:latin typeface="+mn-ea"/>
              </a:rPr>
              <a:t>FireFox</a:t>
            </a:r>
            <a:r>
              <a:rPr lang="zh-CN" altLang="en-US" dirty="0">
                <a:latin typeface="+mn-ea"/>
              </a:rPr>
              <a:t>的安装</a:t>
            </a:r>
          </a:p>
          <a:p>
            <a:pPr marL="623887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 smtClean="0">
                <a:latin typeface="+mn-ea"/>
              </a:rPr>
              <a:t>JDK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安装</a:t>
            </a:r>
          </a:p>
          <a:p>
            <a:pPr marL="623887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 smtClean="0">
                <a:latin typeface="+mn-ea"/>
              </a:rPr>
              <a:t>Eclipse</a:t>
            </a:r>
            <a:r>
              <a:rPr lang="zh-CN" altLang="en-US" dirty="0">
                <a:latin typeface="+mn-ea"/>
              </a:rPr>
              <a:t>的安装</a:t>
            </a:r>
          </a:p>
          <a:p>
            <a:pPr marL="623887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+mn-ea"/>
              </a:rPr>
              <a:t>Selemium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Server</a:t>
            </a:r>
            <a:r>
              <a:rPr lang="zh-CN" altLang="en-US" dirty="0">
                <a:latin typeface="+mn-ea"/>
              </a:rPr>
              <a:t>的安装</a:t>
            </a:r>
          </a:p>
          <a:p>
            <a:pPr marL="623887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 smtClean="0">
                <a:latin typeface="+mn-ea"/>
              </a:rPr>
              <a:t>Selenium </a:t>
            </a:r>
            <a:r>
              <a:rPr lang="en-US" altLang="zh-CN" dirty="0">
                <a:latin typeface="+mn-ea"/>
              </a:rPr>
              <a:t>IDE</a:t>
            </a:r>
            <a:r>
              <a:rPr lang="zh-CN" altLang="en-US" dirty="0">
                <a:latin typeface="+mn-ea"/>
              </a:rPr>
              <a:t>的安装</a:t>
            </a:r>
          </a:p>
          <a:p>
            <a:pPr marL="623887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+mn-ea"/>
              </a:rPr>
              <a:t>FireBug</a:t>
            </a:r>
            <a:r>
              <a:rPr lang="zh-CN" altLang="en-US" dirty="0">
                <a:latin typeface="+mn-ea"/>
              </a:rPr>
              <a:t>的安装</a:t>
            </a:r>
          </a:p>
          <a:p>
            <a:pPr marL="623887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 smtClean="0">
                <a:latin typeface="+mn-ea"/>
              </a:rPr>
              <a:t>Firepath</a:t>
            </a:r>
            <a:r>
              <a:rPr lang="zh-CN" altLang="en-US" dirty="0">
                <a:latin typeface="+mn-ea"/>
              </a:rPr>
              <a:t>的安装</a:t>
            </a:r>
          </a:p>
          <a:p>
            <a:pPr marL="623887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总结</a:t>
            </a:r>
            <a:r>
              <a:rPr lang="zh-CN" altLang="en-US" dirty="0">
                <a:latin typeface="+mn-ea"/>
              </a:rPr>
              <a:t>安装</a:t>
            </a:r>
            <a:r>
              <a:rPr lang="en-US" altLang="zh-CN" dirty="0" err="1">
                <a:latin typeface="+mn-ea"/>
              </a:rPr>
              <a:t>xpi</a:t>
            </a:r>
            <a:r>
              <a:rPr lang="zh-CN" altLang="en-US" dirty="0">
                <a:latin typeface="+mn-ea"/>
              </a:rPr>
              <a:t>文件的方法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环境配置的步骤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57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pPr marL="280987" indent="-514350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下载对应版本版</a:t>
            </a:r>
            <a:r>
              <a:rPr lang="en-US" altLang="zh-CN" dirty="0" err="1" smtClean="0">
                <a:latin typeface="+mn-ea"/>
              </a:rPr>
              <a:t>FireFox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n-ea"/>
              </a:rPr>
              <a:t>http</a:t>
            </a:r>
            <a:r>
              <a:rPr lang="en-US" altLang="zh-CN" dirty="0">
                <a:latin typeface="+mn-ea"/>
              </a:rPr>
              <a:t>://firefox.com.cn/download/</a:t>
            </a:r>
            <a:r>
              <a:rPr lang="zh-CN" altLang="en-US" dirty="0">
                <a:latin typeface="+mn-ea"/>
              </a:rPr>
              <a:t>   </a:t>
            </a:r>
            <a:endParaRPr lang="en-US" altLang="zh-CN" dirty="0">
              <a:latin typeface="+mn-ea"/>
            </a:endParaRPr>
          </a:p>
          <a:p>
            <a:pPr marL="280987" indent="-514350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下载成功后默认安装即可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FireFox</a:t>
            </a:r>
            <a:r>
              <a:rPr lang="zh-CN" altLang="en-US" dirty="0">
                <a:latin typeface="+mn-ea"/>
                <a:ea typeface="+mn-ea"/>
              </a:rPr>
              <a:t>的安装</a:t>
            </a:r>
          </a:p>
        </p:txBody>
      </p:sp>
    </p:spTree>
    <p:extLst>
      <p:ext uri="{BB962C8B-B14F-4D97-AF65-F5344CB8AC3E}">
        <p14:creationId xmlns:p14="http://schemas.microsoft.com/office/powerpoint/2010/main" val="97342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184576"/>
          </a:xfrm>
        </p:spPr>
        <p:txBody>
          <a:bodyPr>
            <a:normAutofit fontScale="62500" lnSpcReduction="20000"/>
          </a:bodyPr>
          <a:lstStyle/>
          <a:p>
            <a:pPr marL="365125" indent="-255588">
              <a:lnSpc>
                <a:spcPct val="170000"/>
              </a:lnSpc>
              <a:spcBef>
                <a:spcPct val="0"/>
              </a:spcBef>
            </a:pPr>
            <a:r>
              <a:rPr lang="en-US" altLang="zh-CN" dirty="0">
                <a:latin typeface="+mn-ea"/>
              </a:rPr>
              <a:t>JDK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Java Development Kit</a:t>
            </a:r>
            <a:r>
              <a:rPr lang="zh-CN" altLang="en-US" dirty="0">
                <a:latin typeface="+mn-ea"/>
              </a:rPr>
              <a:t>）是</a:t>
            </a:r>
            <a:r>
              <a:rPr lang="en-US" altLang="zh-CN" dirty="0">
                <a:latin typeface="+mn-ea"/>
              </a:rPr>
              <a:t>Sun Microsystems</a:t>
            </a:r>
            <a:r>
              <a:rPr lang="zh-CN" altLang="en-US" dirty="0">
                <a:latin typeface="+mn-ea"/>
              </a:rPr>
              <a:t>针对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开发员的产品。自从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推出以来，</a:t>
            </a:r>
            <a:r>
              <a:rPr lang="en-US" altLang="zh-CN" dirty="0">
                <a:latin typeface="+mn-ea"/>
              </a:rPr>
              <a:t>JDK</a:t>
            </a:r>
            <a:r>
              <a:rPr lang="zh-CN" altLang="en-US" dirty="0">
                <a:latin typeface="+mn-ea"/>
              </a:rPr>
              <a:t>已经成为使用最广泛的</a:t>
            </a:r>
            <a:r>
              <a:rPr lang="en-US" altLang="zh-CN" dirty="0">
                <a:latin typeface="+mn-ea"/>
              </a:rPr>
              <a:t>Java SDK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JDK </a:t>
            </a:r>
            <a:r>
              <a:rPr lang="zh-CN" altLang="en-US" dirty="0">
                <a:latin typeface="+mn-ea"/>
              </a:rPr>
              <a:t>是整个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的核心，包括了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运行环境、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工具和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基础类</a:t>
            </a:r>
            <a:r>
              <a:rPr lang="zh-CN" altLang="en-US" dirty="0" smtClean="0">
                <a:latin typeface="+mn-ea"/>
              </a:rPr>
              <a:t>库。</a:t>
            </a:r>
            <a:endParaRPr lang="zh-CN" altLang="en-US" dirty="0">
              <a:latin typeface="+mn-ea"/>
            </a:endParaRPr>
          </a:p>
          <a:p>
            <a:pPr marL="365125" indent="-255588">
              <a:lnSpc>
                <a:spcPct val="170000"/>
              </a:lnSpc>
              <a:spcBef>
                <a:spcPct val="0"/>
              </a:spcBef>
            </a:pPr>
            <a:endParaRPr lang="zh-CN" altLang="en-US" dirty="0">
              <a:latin typeface="+mn-ea"/>
            </a:endParaRPr>
          </a:p>
          <a:p>
            <a:pPr marL="365125" indent="-255588">
              <a:lnSpc>
                <a:spcPct val="170000"/>
              </a:lnSpc>
              <a:spcBef>
                <a:spcPct val="0"/>
              </a:spcBef>
            </a:pPr>
            <a:r>
              <a:rPr lang="zh-CN" altLang="en-US" dirty="0" smtClean="0">
                <a:latin typeface="+mn-ea"/>
              </a:rPr>
              <a:t>下载</a:t>
            </a:r>
            <a:r>
              <a:rPr lang="zh-CN" altLang="en-US" dirty="0">
                <a:latin typeface="+mn-ea"/>
              </a:rPr>
              <a:t>地址为</a:t>
            </a:r>
          </a:p>
          <a:p>
            <a:pPr marL="109537" indent="0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+mn-ea"/>
                <a:hlinkClick r:id="rId2"/>
              </a:rPr>
              <a:t>http://www.oracle.com/technetwork/java/javase/downloads/index.html</a:t>
            </a:r>
            <a:endParaRPr lang="en-US" altLang="zh-CN" dirty="0">
              <a:latin typeface="+mn-ea"/>
            </a:endParaRPr>
          </a:p>
          <a:p>
            <a:pPr marL="365125" indent="-255588">
              <a:lnSpc>
                <a:spcPct val="170000"/>
              </a:lnSpc>
              <a:spcBef>
                <a:spcPct val="0"/>
              </a:spcBef>
            </a:pPr>
            <a:endParaRPr lang="en-US" altLang="zh-CN" dirty="0">
              <a:latin typeface="+mn-ea"/>
            </a:endParaRPr>
          </a:p>
          <a:p>
            <a:pPr marL="365125" indent="-255588">
              <a:lnSpc>
                <a:spcPct val="170000"/>
              </a:lnSpc>
              <a:spcBef>
                <a:spcPct val="0"/>
              </a:spcBef>
            </a:pPr>
            <a:r>
              <a:rPr lang="zh-CN" altLang="en-US" dirty="0">
                <a:latin typeface="+mn-ea"/>
              </a:rPr>
              <a:t>点击页面中的 </a:t>
            </a:r>
            <a:r>
              <a:rPr lang="en-US" altLang="zh-CN" u="sng" dirty="0" err="1">
                <a:latin typeface="+mn-ea"/>
              </a:rPr>
              <a:t>DownLoad</a:t>
            </a:r>
            <a:r>
              <a:rPr lang="en-US" altLang="zh-CN" u="sng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下载</a:t>
            </a:r>
            <a:r>
              <a:rPr lang="en-US" altLang="zh-CN" dirty="0">
                <a:latin typeface="+mn-ea"/>
              </a:rPr>
              <a:t>JDK</a:t>
            </a:r>
            <a:r>
              <a:rPr lang="zh-CN" altLang="en-US" dirty="0">
                <a:latin typeface="+mn-ea"/>
              </a:rPr>
              <a:t>的最新版本，下载成功后默认安装即可，安装成功后，在</a:t>
            </a:r>
            <a:r>
              <a:rPr lang="en-US" altLang="zh-CN" dirty="0" err="1">
                <a:latin typeface="+mn-ea"/>
              </a:rPr>
              <a:t>cmd</a:t>
            </a:r>
            <a:r>
              <a:rPr lang="zh-CN" altLang="en-US" dirty="0">
                <a:latin typeface="+mn-ea"/>
              </a:rPr>
              <a:t>窗口中输入：</a:t>
            </a:r>
            <a:r>
              <a:rPr lang="en-US" altLang="zh-CN" dirty="0">
                <a:latin typeface="+mn-ea"/>
              </a:rPr>
              <a:t>java –version  </a:t>
            </a:r>
            <a:r>
              <a:rPr lang="zh-CN" altLang="en-US" dirty="0">
                <a:latin typeface="+mn-ea"/>
              </a:rPr>
              <a:t>会查看到已经安装的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版本</a:t>
            </a:r>
            <a:r>
              <a:rPr lang="zh-CN" altLang="en-US" dirty="0" smtClean="0">
                <a:latin typeface="+mn-ea"/>
              </a:rPr>
              <a:t>信息。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JDK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>
                <a:latin typeface="+mn-ea"/>
                <a:ea typeface="+mn-ea"/>
              </a:rPr>
              <a:t>安装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8752672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 VuGen脚本增强</Template>
  <TotalTime>537</TotalTime>
  <Words>778</Words>
  <Application>Microsoft Office PowerPoint</Application>
  <PresentationFormat>全屏显示(4:3)</PresentationFormat>
  <Paragraphs>125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moban</vt:lpstr>
      <vt:lpstr>Selenium环境搭建</vt:lpstr>
      <vt:lpstr>本章大纲</vt:lpstr>
      <vt:lpstr>预备知识和技能</vt:lpstr>
      <vt:lpstr>本章大纲</vt:lpstr>
      <vt:lpstr>前端工具介绍</vt:lpstr>
      <vt:lpstr>本章大纲</vt:lpstr>
      <vt:lpstr>环境配置的步骤</vt:lpstr>
      <vt:lpstr>FireFox的安装</vt:lpstr>
      <vt:lpstr>JDK的安装</vt:lpstr>
      <vt:lpstr>Eclipse的安装</vt:lpstr>
      <vt:lpstr>Selemium Server的安装</vt:lpstr>
      <vt:lpstr>Selenium IDE的安装</vt:lpstr>
      <vt:lpstr>Selenium IDE界面功能</vt:lpstr>
      <vt:lpstr>FireBug安装</vt:lpstr>
      <vt:lpstr>Firepath的安装</vt:lpstr>
      <vt:lpstr>总结安装xpi文件的方法</vt:lpstr>
      <vt:lpstr>本章大纲</vt:lpstr>
      <vt:lpstr>自动化用例的步骤</vt:lpstr>
      <vt:lpstr>自动化用例的步骤</vt:lpstr>
      <vt:lpstr>编写第一个自动化脚本</vt:lpstr>
      <vt:lpstr>注意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Selenium环境搭建</dc:title>
  <dc:creator>admin</dc:creator>
  <cp:lastModifiedBy>admin</cp:lastModifiedBy>
  <cp:revision>110</cp:revision>
  <dcterms:created xsi:type="dcterms:W3CDTF">2017-04-25T06:30:02Z</dcterms:created>
  <dcterms:modified xsi:type="dcterms:W3CDTF">2018-06-08T08:01:53Z</dcterms:modified>
</cp:coreProperties>
</file>