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notesMasterIdLst>
    <p:notesMasterId r:id="rId8"/>
  </p:notesMasterIdLst>
  <p:handoutMasterIdLst>
    <p:handoutMasterId r:id="rId9"/>
  </p:handoutMasterIdLst>
  <p:sldIdLst>
    <p:sldId id="318" r:id="rId2"/>
    <p:sldId id="285" r:id="rId3"/>
    <p:sldId id="258" r:id="rId4"/>
    <p:sldId id="317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09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A8D71-C3EC-4BA8-8391-4F5BE00376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黑盒测试用例设计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463424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边界</a:t>
            </a:r>
            <a:r>
              <a:rPr lang="zh-CN" altLang="en-US" dirty="0"/>
              <a:t>值测试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等价类测试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因果图测试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基于决策表的测试（判定表）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基于正交表的测试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基于状态转换法的测试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基于场景的测试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E8BACDE-E654-4466-98E5-31D74ABF36C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本章大纲</a:t>
            </a:r>
            <a:endParaRPr lang="zh-CN" altLang="en-US" b="1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基本原理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45E15BE4-EDEA-41A9-8090-56D866BB6F5D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概述</a:t>
            </a:r>
          </a:p>
        </p:txBody>
      </p:sp>
      <p:pic>
        <p:nvPicPr>
          <p:cNvPr id="6150" name="Picture 7" descr="3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571751"/>
            <a:ext cx="88820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3400" b="1" dirty="0" smtClean="0"/>
              <a:t>优势</a:t>
            </a:r>
            <a:endParaRPr lang="en-US" altLang="zh-CN" sz="3400" b="1" dirty="0" smtClean="0"/>
          </a:p>
          <a:p>
            <a:pPr lvl="1" algn="just" eaLnBrk="1" hangingPunct="1">
              <a:defRPr/>
            </a:pPr>
            <a:r>
              <a:rPr lang="zh-CN" b="1" dirty="0" smtClean="0">
                <a:cs typeface="+mn-cs"/>
              </a:rPr>
              <a:t>黑盒测试方法对测试人员的技术要求相对较低</a:t>
            </a:r>
            <a:endParaRPr lang="en-US" altLang="zh-CN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b="1" dirty="0" smtClean="0">
                <a:cs typeface="+mn-cs"/>
              </a:rPr>
              <a:t>黑盒测试不需要了解程序实现的细节，测试团队与开发团队可以并行完成各自的任务</a:t>
            </a:r>
            <a:endParaRPr lang="en-US" altLang="zh-CN" b="1" dirty="0" smtClean="0">
              <a:cs typeface="+mn-cs"/>
            </a:endParaRPr>
          </a:p>
          <a:p>
            <a:pPr algn="just" eaLnBrk="1" hangingPunct="1">
              <a:defRPr/>
            </a:pPr>
            <a:r>
              <a:rPr lang="zh-CN" altLang="en-US" sz="3400" b="1" dirty="0" smtClean="0"/>
              <a:t>局限性</a:t>
            </a:r>
            <a:endParaRPr lang="en-US" altLang="zh-CN" sz="3400" b="1" dirty="0" smtClean="0"/>
          </a:p>
          <a:p>
            <a:pPr lvl="1" algn="just" eaLnBrk="1" hangingPunct="1">
              <a:defRPr/>
            </a:pPr>
            <a:r>
              <a:rPr lang="zh-CN" altLang="en-US" b="1" dirty="0" smtClean="0"/>
              <a:t>测试结果的覆盖度不容易度量，测试的潜在风险较高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639DD8A-C205-4F2C-8CBC-8B3C5B389C34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zh-CN" altLang="en-US" sz="3400" b="1" smtClean="0"/>
              <a:t>适用阶段</a:t>
            </a:r>
            <a:endParaRPr lang="en-US" altLang="zh-CN" sz="3400" b="1" smtClean="0"/>
          </a:p>
          <a:p>
            <a:pPr algn="just" eaLnBrk="1" hangingPunct="1"/>
            <a:r>
              <a:rPr lang="zh-CN" altLang="en-US" sz="3400" b="1" smtClean="0"/>
              <a:t>当被测对象为函数时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sz="2400" b="1" smtClean="0"/>
              <a:t>完成对函数功能的测试</a:t>
            </a:r>
            <a:endParaRPr lang="en-US" altLang="zh-CN" sz="2400" b="1" smtClean="0"/>
          </a:p>
          <a:p>
            <a:pPr lvl="1" algn="just" eaLnBrk="1" hangingPunct="1"/>
            <a:r>
              <a:rPr lang="zh-CN" altLang="en-US" sz="2400" b="1" smtClean="0"/>
              <a:t>无需看函数代码，只需了解函数接口和返回值</a:t>
            </a:r>
            <a:endParaRPr lang="en-US" altLang="zh-CN" sz="2400" b="1" smtClean="0"/>
          </a:p>
          <a:p>
            <a:pPr lvl="1" algn="just" eaLnBrk="1" hangingPunct="1"/>
            <a:r>
              <a:rPr lang="zh-CN" altLang="en-US" sz="2400" b="1" smtClean="0"/>
              <a:t>对应单元测试阶段</a:t>
            </a:r>
            <a:endParaRPr lang="en-US" altLang="zh-CN" sz="2400" b="1" smtClean="0"/>
          </a:p>
          <a:p>
            <a:pPr algn="just" eaLnBrk="1" hangingPunct="1"/>
            <a:r>
              <a:rPr lang="zh-CN" altLang="en-US" sz="3400" b="1" smtClean="0"/>
              <a:t>当被测对象为功能时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sz="2400" b="1" smtClean="0"/>
              <a:t>完成对整个软件系统功能和易用性等的测试</a:t>
            </a:r>
            <a:endParaRPr lang="en-US" altLang="zh-CN" sz="2400" b="1" smtClean="0"/>
          </a:p>
          <a:p>
            <a:pPr lvl="1" algn="just" eaLnBrk="1" hangingPunct="1"/>
            <a:r>
              <a:rPr lang="zh-CN" altLang="en-US" sz="2400" b="1" smtClean="0"/>
              <a:t>无需看各功能点如何编程实现，只需要了解</a:t>
            </a:r>
            <a:r>
              <a:rPr lang="en-US" altLang="en-US" sz="2400" b="1" smtClean="0"/>
              <a:t>SRS</a:t>
            </a:r>
            <a:r>
              <a:rPr lang="zh-CN" altLang="en-US" sz="2400" b="1" smtClean="0"/>
              <a:t>中关于输入和输出的规定</a:t>
            </a:r>
            <a:endParaRPr lang="en-US" altLang="zh-CN" sz="2400" b="1" smtClean="0"/>
          </a:p>
          <a:p>
            <a:pPr lvl="1" algn="just" eaLnBrk="1" hangingPunct="1"/>
            <a:r>
              <a:rPr lang="zh-CN" altLang="en-US" sz="2400" b="1" smtClean="0"/>
              <a:t>对应系统测试，或有用户共同参与的验收测试阶段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CB8B423D-FDA0-43EE-A094-E7A2114E399B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测试方法的评价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测试用例对被测对象的覆盖率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测试用例的冗余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测试用例的数量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测试用例对缺陷的定位能力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测试用例设计的复杂度</a:t>
            </a: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EA799CFB-9A6E-4BDA-BAD9-762D3109CF61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软件测试基础</Template>
  <TotalTime>609</TotalTime>
  <Words>208</Words>
  <Application>Microsoft Office PowerPoint</Application>
  <PresentationFormat>全屏显示(4:3)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moban</vt:lpstr>
      <vt:lpstr>黑盒测试用例设计-概述 </vt:lpstr>
      <vt:lpstr>本章大纲</vt:lpstr>
      <vt:lpstr> 概述</vt:lpstr>
      <vt:lpstr> 概述</vt:lpstr>
      <vt:lpstr> 概述</vt:lpstr>
      <vt:lpstr> 概述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71</cp:revision>
  <dcterms:created xsi:type="dcterms:W3CDTF">2008-07-27T05:17:11Z</dcterms:created>
  <dcterms:modified xsi:type="dcterms:W3CDTF">2018-05-21T02:00:05Z</dcterms:modified>
</cp:coreProperties>
</file>