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56" r:id="rId2"/>
    <p:sldId id="306" r:id="rId3"/>
    <p:sldId id="307" r:id="rId4"/>
    <p:sldId id="308" r:id="rId5"/>
    <p:sldId id="310" r:id="rId6"/>
    <p:sldId id="312" r:id="rId7"/>
    <p:sldId id="313" r:id="rId8"/>
    <p:sldId id="314" r:id="rId9"/>
    <p:sldId id="31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85055" autoAdjust="0"/>
  </p:normalViewPr>
  <p:slideViewPr>
    <p:cSldViewPr>
      <p:cViewPr varScale="1">
        <p:scale>
          <a:sx n="60" d="100"/>
          <a:sy n="60" d="100"/>
        </p:scale>
        <p:origin x="-18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2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8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3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67744" y="2204864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数据驱动测试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数据驱动的</a:t>
            </a:r>
            <a:r>
              <a:rPr lang="zh-CN" altLang="en-US" dirty="0"/>
              <a:t>理念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数据驱动的使用</a:t>
            </a:r>
            <a:r>
              <a:rPr lang="zh-CN" altLang="en-US" dirty="0"/>
              <a:t>场景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</a:t>
            </a:r>
            <a:r>
              <a:rPr lang="en-US" altLang="zh-CN" dirty="0" err="1" smtClean="0"/>
              <a:t>eter</a:t>
            </a:r>
            <a:r>
              <a:rPr lang="zh-CN" altLang="en-US" dirty="0" smtClean="0"/>
              <a:t>数据驱动</a:t>
            </a:r>
            <a:r>
              <a:rPr lang="zh-CN" altLang="en-US" dirty="0"/>
              <a:t>演示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定义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从数据文件中读取测试数，驱动测试过程的一种测试方法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数据驱动可以理解为更高级的参数化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38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特点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测试数据与测试代码分离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数据控制过程</a:t>
            </a:r>
            <a:endParaRPr lang="en-US" altLang="zh-CN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00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优势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减少测试代码量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降低脚本开发和维护的成本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便于用例的修改和维护（不需要修改代码）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4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复杂的业务流程</a:t>
            </a:r>
            <a:endParaRPr lang="en-US" altLang="zh-CN" sz="3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根据业务场景分流</a:t>
            </a:r>
            <a:endParaRPr lang="en-US" altLang="zh-CN" sz="3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符合条件的并发场景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数据驱动的使用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08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电商业务模型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536" y="3212976"/>
            <a:ext cx="144016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首页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55776" y="1727273"/>
            <a:ext cx="144016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55776" y="4158287"/>
            <a:ext cx="144016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注册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55776" y="5672288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浏览其他商品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4048" y="1001305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浏览家用电器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04048" y="1783856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浏览生活用品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04048" y="2621925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查看购物车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endCxn id="4" idx="0"/>
          </p:cNvCxnSpPr>
          <p:nvPr/>
        </p:nvCxnSpPr>
        <p:spPr>
          <a:xfrm flipH="1">
            <a:off x="1115616" y="2128399"/>
            <a:ext cx="1408192" cy="108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1"/>
          </p:cNvCxnSpPr>
          <p:nvPr/>
        </p:nvCxnSpPr>
        <p:spPr>
          <a:xfrm>
            <a:off x="1259632" y="3705992"/>
            <a:ext cx="1296144" cy="221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3"/>
          </p:cNvCxnSpPr>
          <p:nvPr/>
        </p:nvCxnSpPr>
        <p:spPr>
          <a:xfrm>
            <a:off x="1835696" y="3459484"/>
            <a:ext cx="720080" cy="698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572000" y="4126959"/>
            <a:ext cx="2088232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重定向登录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92280" y="4158287"/>
            <a:ext cx="1944216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退出登录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 flipV="1">
            <a:off x="2987824" y="1247813"/>
            <a:ext cx="2016224" cy="479460"/>
          </a:xfrm>
          <a:prstGeom prst="bentConnector3">
            <a:avLst>
              <a:gd name="adj1" fmla="val 86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3"/>
          </p:cNvCxnSpPr>
          <p:nvPr/>
        </p:nvCxnSpPr>
        <p:spPr>
          <a:xfrm>
            <a:off x="3995936" y="197378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肘形连接符 5125"/>
          <p:cNvCxnSpPr>
            <a:stCxn id="6" idx="2"/>
            <a:endCxn id="11" idx="1"/>
          </p:cNvCxnSpPr>
          <p:nvPr/>
        </p:nvCxnSpPr>
        <p:spPr>
          <a:xfrm rot="16200000" flipH="1">
            <a:off x="3815880" y="1680265"/>
            <a:ext cx="648144" cy="17281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95936" y="4404795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7" idx="1"/>
          </p:cNvCxnSpPr>
          <p:nvPr/>
        </p:nvCxnSpPr>
        <p:spPr>
          <a:xfrm>
            <a:off x="6660232" y="440479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6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控制</a:t>
            </a:r>
            <a:r>
              <a:rPr lang="zh-CN" altLang="en-US" sz="3600" dirty="0"/>
              <a:t>方式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参数</a:t>
            </a:r>
            <a:r>
              <a:rPr lang="zh-CN" altLang="en-US" sz="3200" dirty="0"/>
              <a:t>化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逻辑控制器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84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JMeter</a:t>
            </a:r>
            <a:r>
              <a:rPr lang="zh-CN" altLang="en-US" dirty="0" smtClean="0"/>
              <a:t>数据驱动</a:t>
            </a:r>
            <a:r>
              <a:rPr lang="zh-CN" altLang="en-US" dirty="0"/>
              <a:t>演示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5021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1605</TotalTime>
  <Words>142</Words>
  <Application>Microsoft Office PowerPoint</Application>
  <PresentationFormat>全屏显示(4:3)</PresentationFormat>
  <Paragraphs>46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moban</vt:lpstr>
      <vt:lpstr>PowerPoint 演示文稿</vt:lpstr>
      <vt:lpstr>本章大纲</vt:lpstr>
      <vt:lpstr>什么是数据驱动</vt:lpstr>
      <vt:lpstr>什么是数据驱动</vt:lpstr>
      <vt:lpstr>什么是数据驱动</vt:lpstr>
      <vt:lpstr>数据驱动的使用场景</vt:lpstr>
      <vt:lpstr>电商业务模型</vt:lpstr>
      <vt:lpstr>JMeter中的数据驱动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234</cp:revision>
  <dcterms:created xsi:type="dcterms:W3CDTF">2017-03-16T04:59:09Z</dcterms:created>
  <dcterms:modified xsi:type="dcterms:W3CDTF">2018-04-03T07:25:34Z</dcterms:modified>
</cp:coreProperties>
</file>