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4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7" autoAdjust="0"/>
  </p:normalViewPr>
  <p:slideViewPr>
    <p:cSldViewPr>
      <p:cViewPr varScale="1">
        <p:scale>
          <a:sx n="66" d="100"/>
          <a:sy n="66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63315-EF27-4F17-897A-2BB202B85F31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437B3-BF48-40F0-9927-2515D0DACC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99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\t</a:t>
            </a:r>
            <a:r>
              <a:rPr lang="zh-CN" altLang="en-US" dirty="0" smtClean="0"/>
              <a:t>，回车键，边界：</a:t>
            </a:r>
            <a:r>
              <a:rPr lang="en-US" altLang="zh-CN" dirty="0" smtClean="0"/>
              <a:t>39</a:t>
            </a:r>
            <a:r>
              <a:rPr lang="zh-CN" altLang="en-US" dirty="0" smtClean="0"/>
              <a:t>个字母</a:t>
            </a:r>
            <a:r>
              <a:rPr lang="en-US" altLang="zh-CN" dirty="0" smtClean="0"/>
              <a:t>+1</a:t>
            </a:r>
            <a:r>
              <a:rPr lang="zh-CN" altLang="en-US" dirty="0" smtClean="0"/>
              <a:t>个中文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服务器处理查询请求</a:t>
            </a:r>
            <a:r>
              <a:rPr lang="en-US" altLang="zh-CN" dirty="0" smtClean="0"/>
              <a:t>+</a:t>
            </a:r>
            <a:r>
              <a:rPr lang="zh-CN" altLang="en-US" dirty="0" smtClean="0"/>
              <a:t>浏览器页面渲染的情况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绕过页面的限制，查询长度超长，限制的内容，查询接口加密的情况，不会出现这个问题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21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建立互动的过程，获取认可，强势的面试官，需要及时反馈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437B3-BF48-40F0-9927-2515D0DACC8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49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9602" y="-1"/>
            <a:ext cx="915360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测试以下页面的输入框，需要测试哪些内容？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面试题目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7527776" cy="247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关于线上监控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保证线上服务的质量，实时</a:t>
            </a:r>
            <a:r>
              <a:rPr lang="zh-CN" altLang="en-US" dirty="0" smtClean="0"/>
              <a:t>监控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18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关于自动化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基于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实现自动化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回归测试，提高效率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基于</a:t>
            </a:r>
            <a:r>
              <a:rPr lang="en-US" altLang="zh-CN" dirty="0" err="1" smtClean="0"/>
              <a:t>Appium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00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非压力面试中的开放性问题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目的：获取更多的有用信息。技术能力、管理能力、沟通能力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沟通：倾听、理解、反馈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这是一个什么问题？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49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需求沟通</a:t>
            </a:r>
            <a:endParaRPr lang="en-US" altLang="zh-CN" dirty="0" smtClean="0"/>
          </a:p>
          <a:p>
            <a:r>
              <a:rPr lang="zh-CN" altLang="en-US" dirty="0" smtClean="0"/>
              <a:t>制定测试方案</a:t>
            </a:r>
            <a:endParaRPr lang="en-US" altLang="zh-CN" dirty="0" smtClean="0"/>
          </a:p>
          <a:p>
            <a:r>
              <a:rPr lang="zh-CN" altLang="en-US" dirty="0" smtClean="0"/>
              <a:t>设计测试用例</a:t>
            </a:r>
            <a:endParaRPr lang="en-US" altLang="zh-CN" dirty="0" smtClean="0"/>
          </a:p>
          <a:p>
            <a:r>
              <a:rPr lang="zh-CN" altLang="en-US" dirty="0" smtClean="0"/>
              <a:t>准备测试环境</a:t>
            </a:r>
            <a:endParaRPr lang="en-US" altLang="zh-CN" dirty="0" smtClean="0"/>
          </a:p>
          <a:p>
            <a:r>
              <a:rPr lang="zh-CN" altLang="en-US" dirty="0" smtClean="0"/>
              <a:t>测试执行</a:t>
            </a:r>
            <a:endParaRPr lang="en-US" altLang="zh-CN" dirty="0" smtClean="0"/>
          </a:p>
          <a:p>
            <a:r>
              <a:rPr lang="zh-CN" altLang="en-US" dirty="0" smtClean="0"/>
              <a:t>缺陷处理</a:t>
            </a:r>
            <a:endParaRPr lang="en-US" altLang="zh-CN" dirty="0" smtClean="0"/>
          </a:p>
          <a:p>
            <a:r>
              <a:rPr lang="zh-CN" altLang="en-US" dirty="0"/>
              <a:t>返</a:t>
            </a:r>
            <a:r>
              <a:rPr lang="zh-CN" altLang="en-US" dirty="0" smtClean="0"/>
              <a:t>测</a:t>
            </a:r>
            <a:endParaRPr lang="en-US" altLang="zh-CN" dirty="0" smtClean="0"/>
          </a:p>
          <a:p>
            <a:r>
              <a:rPr lang="zh-CN" altLang="en-US" dirty="0" smtClean="0"/>
              <a:t>上线</a:t>
            </a:r>
            <a:endParaRPr lang="en-US" altLang="zh-CN" dirty="0" smtClean="0"/>
          </a:p>
          <a:p>
            <a:r>
              <a:rPr lang="zh-CN" altLang="en-US" dirty="0" smtClean="0"/>
              <a:t>需求沟通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7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网络调试工具</a:t>
            </a:r>
            <a:r>
              <a:rPr lang="zh-CN" altLang="en-US" dirty="0"/>
              <a:t>：</a:t>
            </a:r>
            <a:r>
              <a:rPr lang="en-US" altLang="zh-CN" dirty="0" smtClean="0"/>
              <a:t>fiddler</a:t>
            </a:r>
            <a:r>
              <a:rPr lang="zh-CN" altLang="en-US" dirty="0" smtClean="0"/>
              <a:t>（</a:t>
            </a:r>
            <a:r>
              <a:rPr lang="en-US" altLang="zh-CN" smtClean="0"/>
              <a:t>HTTP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页面调试工具：</a:t>
            </a:r>
            <a:r>
              <a:rPr lang="en-US" altLang="zh-CN" dirty="0" smtClean="0"/>
              <a:t>firebug</a:t>
            </a:r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自动化工具：</a:t>
            </a:r>
            <a:r>
              <a:rPr lang="en-US" altLang="zh-CN" dirty="0" smtClean="0"/>
              <a:t>Selenium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UFT</a:t>
            </a:r>
            <a:endParaRPr lang="en-US" altLang="zh-CN" dirty="0" smtClean="0"/>
          </a:p>
          <a:p>
            <a:r>
              <a:rPr lang="zh-CN" altLang="en-US" dirty="0" smtClean="0"/>
              <a:t>移动端工具：</a:t>
            </a:r>
            <a:r>
              <a:rPr lang="en-US" altLang="zh-CN" dirty="0" err="1" smtClean="0"/>
              <a:t>ADB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Monkey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MonkeyRunner</a:t>
            </a:r>
            <a:endParaRPr lang="en-US" altLang="zh-CN" dirty="0" smtClean="0"/>
          </a:p>
          <a:p>
            <a:r>
              <a:rPr lang="zh-CN" altLang="en-US" dirty="0" smtClean="0"/>
              <a:t>移动端</a:t>
            </a:r>
            <a:r>
              <a:rPr lang="zh-CN" altLang="en-US" dirty="0"/>
              <a:t>自动化框架：</a:t>
            </a:r>
            <a:r>
              <a:rPr lang="en-US" altLang="zh-CN" dirty="0" err="1"/>
              <a:t>Appium</a:t>
            </a:r>
            <a:r>
              <a:rPr lang="zh-CN" altLang="en-US" dirty="0"/>
              <a:t>、</a:t>
            </a:r>
            <a:r>
              <a:rPr lang="en-US" altLang="zh-CN" dirty="0" err="1"/>
              <a:t>Robotium</a:t>
            </a:r>
            <a:r>
              <a:rPr lang="zh-CN" altLang="en-US" dirty="0"/>
              <a:t>、</a:t>
            </a:r>
            <a:r>
              <a:rPr lang="en-US" altLang="zh-CN" dirty="0" err="1"/>
              <a:t>UiAutomator</a:t>
            </a:r>
            <a:r>
              <a:rPr lang="zh-CN" altLang="en-US" dirty="0" smtClean="0"/>
              <a:t>、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elendroid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zh-CN" altLang="en-US" dirty="0"/>
              <a:t>服务器压力工具：</a:t>
            </a:r>
            <a:r>
              <a:rPr lang="en-US" altLang="zh-CN" dirty="0" err="1"/>
              <a:t>LoadRunner</a:t>
            </a:r>
            <a:r>
              <a:rPr lang="zh-CN" altLang="en-US" dirty="0"/>
              <a:t>、</a:t>
            </a:r>
            <a:r>
              <a:rPr lang="en-US" altLang="zh-CN" dirty="0" err="1"/>
              <a:t>Jmeter</a:t>
            </a:r>
            <a:endParaRPr lang="en-US" altLang="zh-CN" dirty="0"/>
          </a:p>
          <a:p>
            <a:r>
              <a:rPr lang="zh-CN" altLang="en-US" dirty="0"/>
              <a:t>数据库工具</a:t>
            </a:r>
            <a:r>
              <a:rPr lang="zh-CN" altLang="en-US" dirty="0" smtClean="0"/>
              <a:t>：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edis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、</a:t>
            </a:r>
            <a:r>
              <a:rPr lang="en-US" altLang="zh-CN" i="1" dirty="0" err="1"/>
              <a:t>M</a:t>
            </a:r>
            <a:r>
              <a:rPr lang="en-US" altLang="zh-CN" dirty="0" err="1"/>
              <a:t>ongoDB</a:t>
            </a:r>
            <a:r>
              <a:rPr lang="en-US" altLang="zh-CN" dirty="0"/>
              <a:t> </a:t>
            </a:r>
            <a:r>
              <a:rPr lang="en-US" altLang="zh-CN" dirty="0" err="1"/>
              <a:t>Navicat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常用的测试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3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链接</a:t>
            </a:r>
            <a:endParaRPr lang="en-US" altLang="zh-CN" dirty="0" smtClean="0"/>
          </a:p>
          <a:p>
            <a:r>
              <a:rPr lang="zh-CN" altLang="en-US" dirty="0" smtClean="0"/>
              <a:t>输入框，搜索</a:t>
            </a:r>
            <a:endParaRPr lang="en-US" altLang="zh-CN" dirty="0" smtClean="0"/>
          </a:p>
          <a:p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zh-CN" altLang="en-US" dirty="0" smtClean="0"/>
              <a:t>不同浏览器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面试者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132856"/>
            <a:ext cx="3495328" cy="247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81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zh-CN" altLang="en-US" dirty="0" smtClean="0"/>
              <a:t>确认题目</a:t>
            </a:r>
            <a:endParaRPr lang="en-US" altLang="zh-CN" dirty="0" smtClean="0"/>
          </a:p>
          <a:p>
            <a:pPr lvl="1"/>
            <a:r>
              <a:rPr lang="zh-CN" altLang="en-US" dirty="0"/>
              <a:t>只是测试输入框，是否考虑页面其他内容？</a:t>
            </a:r>
            <a:endParaRPr lang="en-US" altLang="zh-CN" dirty="0"/>
          </a:p>
          <a:p>
            <a:pPr lvl="1"/>
            <a:r>
              <a:rPr lang="en-US" altLang="zh-CN" dirty="0"/>
              <a:t>PC</a:t>
            </a:r>
            <a:r>
              <a:rPr lang="zh-CN" altLang="en-US" dirty="0"/>
              <a:t>端的，还是手机端的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sz="3200" dirty="0"/>
              <a:t>大的</a:t>
            </a:r>
            <a:r>
              <a:rPr lang="zh-CN" altLang="en-US" sz="3200" dirty="0" smtClean="0"/>
              <a:t>范围</a:t>
            </a:r>
            <a:endParaRPr lang="en-US" altLang="zh-CN" sz="3200" dirty="0" smtClean="0"/>
          </a:p>
          <a:p>
            <a:pPr lvl="1"/>
            <a:r>
              <a:rPr lang="zh-CN" altLang="en-US" dirty="0" smtClean="0"/>
              <a:t>功能性、兼容性、稳定性、性能、安全、接口、线上监控、自动化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78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关于功能性测试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常规输入的内容，数字、字符串、特殊字符、转义字符等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非</a:t>
            </a:r>
            <a:r>
              <a:rPr lang="zh-CN" altLang="en-US" dirty="0" smtClean="0"/>
              <a:t>常规有一定含义的，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标签、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代码、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输入内容的边界，空字符、超长文本（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544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关于兼容性测试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根据产品的用户分布，浏览器、手机品牌、分辨率、选择</a:t>
            </a:r>
            <a:r>
              <a:rPr lang="en-US" altLang="zh-CN" dirty="0" err="1" smtClean="0">
                <a:solidFill>
                  <a:srgbClr val="FF0000"/>
                </a:solidFill>
              </a:rPr>
              <a:t>topN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机型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根据产品在不同浏览器的占有率，选择主要的浏览器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页面渲染、页面布局等，借助</a:t>
            </a:r>
            <a:r>
              <a:rPr lang="en-US" altLang="zh-CN" dirty="0" smtClean="0"/>
              <a:t>firebug</a:t>
            </a:r>
            <a:r>
              <a:rPr lang="zh-CN" altLang="en-US" dirty="0" smtClean="0"/>
              <a:t>调试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92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关于稳定性测试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在大数据量</a:t>
            </a:r>
            <a:r>
              <a:rPr lang="zh-CN" altLang="en-US" dirty="0" smtClean="0">
                <a:solidFill>
                  <a:srgbClr val="FF0000"/>
                </a:solidFill>
              </a:rPr>
              <a:t>并发</a:t>
            </a:r>
            <a:r>
              <a:rPr lang="zh-CN" altLang="en-US" dirty="0" smtClean="0"/>
              <a:t>压力下，搜索，是否可以正常返回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多次查询，返回的内容相对稳定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4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关于性能性测试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QPS</a:t>
            </a:r>
            <a:r>
              <a:rPr lang="zh-CN" altLang="en-US" dirty="0" smtClean="0"/>
              <a:t>，每秒钟处理的请求数</a:t>
            </a:r>
            <a:r>
              <a:rPr lang="en-US" altLang="zh-CN" dirty="0" smtClean="0"/>
              <a:t>Query Per Second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从点击开始到页面完全加载，平均耗时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加载的页面大小，资源（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文件）的数量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23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关于安全性测试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JS</a:t>
            </a:r>
            <a:r>
              <a:rPr lang="zh-CN" altLang="en-US" dirty="0" smtClean="0"/>
              <a:t>注入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XSS</a:t>
            </a:r>
            <a:r>
              <a:rPr lang="zh-CN" altLang="en-US" dirty="0"/>
              <a:t>注入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注入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7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关于接口测试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稳定性测试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查询接口的正确性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查询接口对一些</a:t>
            </a:r>
            <a:r>
              <a:rPr lang="zh-CN" altLang="en-US" dirty="0" smtClean="0">
                <a:solidFill>
                  <a:srgbClr val="FF0000"/>
                </a:solidFill>
              </a:rPr>
              <a:t>异常数据</a:t>
            </a:r>
            <a:r>
              <a:rPr lang="zh-CN" altLang="en-US" dirty="0" smtClean="0"/>
              <a:t>的容错性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查询接口在</a:t>
            </a:r>
            <a:r>
              <a:rPr lang="zh-CN" altLang="en-US" dirty="0" smtClean="0">
                <a:solidFill>
                  <a:srgbClr val="FF0000"/>
                </a:solidFill>
              </a:rPr>
              <a:t>非浏览器</a:t>
            </a:r>
            <a:r>
              <a:rPr lang="zh-CN" altLang="en-US" dirty="0" smtClean="0"/>
              <a:t>下的处理情况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面试者</a:t>
            </a:r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37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性能测试基础知识</Template>
  <TotalTime>891</TotalTime>
  <Words>500</Words>
  <Application>Microsoft Office PowerPoint</Application>
  <PresentationFormat>全屏显示(4:3)</PresentationFormat>
  <Paragraphs>85</Paragraphs>
  <Slides>14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moban</vt:lpstr>
      <vt:lpstr>面试题目</vt:lpstr>
      <vt:lpstr>面试者A</vt:lpstr>
      <vt:lpstr>面试者B</vt:lpstr>
      <vt:lpstr>面试者B</vt:lpstr>
      <vt:lpstr>面试者B</vt:lpstr>
      <vt:lpstr>面试者B</vt:lpstr>
      <vt:lpstr>面试者B</vt:lpstr>
      <vt:lpstr>面试者B</vt:lpstr>
      <vt:lpstr>面试者B</vt:lpstr>
      <vt:lpstr>面试者B</vt:lpstr>
      <vt:lpstr>面试者B</vt:lpstr>
      <vt:lpstr>这是一个什么问题？</vt:lpstr>
      <vt:lpstr>测试流程</vt:lpstr>
      <vt:lpstr>常用的测试工具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100</cp:revision>
  <dcterms:created xsi:type="dcterms:W3CDTF">2017-02-06T00:37:15Z</dcterms:created>
  <dcterms:modified xsi:type="dcterms:W3CDTF">2018-04-11T01:21:38Z</dcterms:modified>
</cp:coreProperties>
</file>