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20" r:id="rId3"/>
    <p:sldId id="321" r:id="rId4"/>
    <p:sldId id="325" r:id="rId5"/>
    <p:sldId id="322" r:id="rId6"/>
    <p:sldId id="323" r:id="rId7"/>
    <p:sldId id="324" r:id="rId8"/>
    <p:sldId id="326" r:id="rId9"/>
    <p:sldId id="328" r:id="rId10"/>
    <p:sldId id="329" r:id="rId11"/>
    <p:sldId id="327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90221" autoAdjust="0"/>
  </p:normalViewPr>
  <p:slideViewPr>
    <p:cSldViewPr>
      <p:cViewPr varScale="1">
        <p:scale>
          <a:sx n="64" d="100"/>
          <a:sy n="64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如果出现问题，就需要删除</a:t>
            </a:r>
            <a:r>
              <a:rPr lang="en-US" altLang="zh-CN" dirty="0" smtClean="0"/>
              <a:t>D:\m2\repository\org\apache\jmeter </a:t>
            </a:r>
            <a:r>
              <a:rPr lang="zh-CN" altLang="en-US" dirty="0" smtClean="0"/>
              <a:t>下面相关的文件</a:t>
            </a:r>
            <a:endParaRPr lang="en-US" altLang="zh-CN" dirty="0" smtClean="0"/>
          </a:p>
          <a:p>
            <a:r>
              <a:rPr lang="en-US" altLang="zh-CN" dirty="0" smtClean="0"/>
              <a:t>http://mvnrepository.com/artifact/org.apache.jmeter/ApacheJMeter_core/4.0 </a:t>
            </a:r>
            <a:r>
              <a:rPr lang="zh-CN" altLang="en-US" dirty="0" smtClean="0"/>
              <a:t>直接下载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2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771" y="18864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扩展开发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String </a:t>
            </a:r>
            <a:r>
              <a:rPr lang="en-US" altLang="zh-CN" dirty="0" err="1"/>
              <a:t>resultData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SampleResult</a:t>
            </a:r>
            <a:r>
              <a:rPr lang="en-US" altLang="zh-CN" dirty="0"/>
              <a:t> </a:t>
            </a:r>
            <a:r>
              <a:rPr lang="en-US" altLang="zh-CN" dirty="0" err="1"/>
              <a:t>runTest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context) {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("Hello-</a:t>
            </a:r>
            <a:r>
              <a:rPr lang="en-US" altLang="zh-CN" i="1" dirty="0" err="1"/>
              <a:t>runTest</a:t>
            </a:r>
            <a:r>
              <a:rPr lang="en-US" altLang="zh-CN" i="1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resultData</a:t>
            </a:r>
            <a:r>
              <a:rPr lang="en-US" altLang="zh-CN" dirty="0"/>
              <a:t> = "</a:t>
            </a:r>
            <a:r>
              <a:rPr lang="zh-CN" altLang="en-US" dirty="0"/>
              <a:t>这是响应结果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SampleResult</a:t>
            </a:r>
            <a:r>
              <a:rPr lang="en-US" altLang="zh-CN" dirty="0"/>
              <a:t> result = new </a:t>
            </a:r>
            <a:r>
              <a:rPr lang="en-US" altLang="zh-CN" dirty="0" err="1"/>
              <a:t>SampleResult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result.setSuccessful</a:t>
            </a:r>
            <a:r>
              <a:rPr lang="en-US" altLang="zh-CN" dirty="0"/>
              <a:t>(true);</a:t>
            </a:r>
          </a:p>
          <a:p>
            <a:pPr marL="0" indent="0">
              <a:buNone/>
            </a:pPr>
            <a:r>
              <a:rPr lang="en-US" altLang="zh-CN" dirty="0" err="1"/>
              <a:t>result.setSampleLabel</a:t>
            </a:r>
            <a:r>
              <a:rPr lang="en-US" altLang="zh-CN" dirty="0"/>
              <a:t>("</a:t>
            </a:r>
            <a:r>
              <a:rPr lang="zh-CN" altLang="en-US" dirty="0"/>
              <a:t>修改了名称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result.setResponseData</a:t>
            </a:r>
            <a:r>
              <a:rPr lang="en-US" altLang="zh-CN" dirty="0"/>
              <a:t>(</a:t>
            </a:r>
            <a:r>
              <a:rPr lang="en-US" altLang="zh-CN" dirty="0" err="1"/>
              <a:t>resultData</a:t>
            </a:r>
            <a:r>
              <a:rPr lang="en-US" altLang="zh-CN" dirty="0"/>
              <a:t>, null);</a:t>
            </a:r>
          </a:p>
          <a:p>
            <a:pPr marL="0" indent="0">
              <a:buNone/>
            </a:pPr>
            <a:r>
              <a:rPr lang="en-US" altLang="zh-CN" dirty="0" err="1"/>
              <a:t>result.setDataType</a:t>
            </a:r>
            <a:r>
              <a:rPr lang="en-US" altLang="zh-CN" dirty="0"/>
              <a:t>(</a:t>
            </a:r>
            <a:r>
              <a:rPr lang="en-US" altLang="zh-CN" dirty="0" err="1"/>
              <a:t>SampleResult.</a:t>
            </a:r>
            <a:r>
              <a:rPr lang="en-US" altLang="zh-CN" i="1" dirty="0" err="1"/>
              <a:t>TEXT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return result;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响应数据显示到结果树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1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u="sng" dirty="0" err="1" smtClean="0"/>
              <a:t>JavaSamplerClient</a:t>
            </a:r>
            <a:r>
              <a:rPr lang="zh-CN" altLang="en-US" u="sng" dirty="0" smtClean="0"/>
              <a:t>接口的</a:t>
            </a:r>
            <a:r>
              <a:rPr lang="en-US" altLang="zh-CN" dirty="0" err="1" smtClean="0"/>
              <a:t>runTest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dirty="0" err="1" smtClean="0"/>
              <a:t>URLConnection</a:t>
            </a:r>
            <a:r>
              <a:rPr lang="en-US" altLang="zh-CN" dirty="0" smtClean="0"/>
              <a:t> </a:t>
            </a:r>
            <a:r>
              <a:rPr lang="en-US" altLang="zh-CN" dirty="0" err="1"/>
              <a:t>urlcon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byte[] buffer = new byte[1024];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result.sampleStart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InputStream</a:t>
            </a:r>
            <a:r>
              <a:rPr lang="en-US" altLang="zh-CN" dirty="0"/>
              <a:t> is = </a:t>
            </a:r>
            <a:r>
              <a:rPr lang="en-US" altLang="zh-CN" dirty="0" err="1"/>
              <a:t>urlcon.getInputStream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请求的实现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2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库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org.apache.jmeter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ApacheJMeter_functions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 &lt;version&gt;4.0&lt;/version&gt;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&lt;/dependency&gt;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execute(</a:t>
            </a:r>
            <a:r>
              <a:rPr lang="en-US" altLang="zh-CN" sz="2800" dirty="0" err="1"/>
              <a:t>SampleResult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previousResult</a:t>
            </a:r>
            <a:r>
              <a:rPr lang="en-US" altLang="zh-CN" sz="2800" dirty="0"/>
              <a:t>, Sampler </a:t>
            </a:r>
            <a:r>
              <a:rPr lang="en-US" altLang="zh-CN" sz="2800" dirty="0" err="1"/>
              <a:t>currentSampler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执行方法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getArgumentDesc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描述，参数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setParameters</a:t>
            </a:r>
            <a:r>
              <a:rPr lang="en-US" altLang="zh-CN" dirty="0"/>
              <a:t>(Collection&lt;</a:t>
            </a:r>
            <a:r>
              <a:rPr lang="en-US" altLang="zh-CN" dirty="0" err="1"/>
              <a:t>CompoundVariable</a:t>
            </a:r>
            <a:r>
              <a:rPr lang="en-US" altLang="zh-CN" dirty="0"/>
              <a:t>&gt; parameters)</a:t>
            </a:r>
          </a:p>
          <a:p>
            <a:pPr lvl="1"/>
            <a:r>
              <a:rPr lang="zh-CN" altLang="en-US" dirty="0"/>
              <a:t>接收用户的参数，设置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/>
              <a:t>getReferenceKey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 smtClean="0"/>
              <a:t>函数功能名称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26496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测数据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测场景（正常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异常）</a:t>
            </a:r>
            <a:endParaRPr lang="en-US" altLang="zh-CN" dirty="0" smtClean="0"/>
          </a:p>
          <a:p>
            <a:r>
              <a:rPr lang="zh-CN" altLang="en-US" dirty="0" smtClean="0"/>
              <a:t>预期性能指标（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，响应时间，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40768"/>
            <a:ext cx="6203032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测系统及版本</a:t>
            </a:r>
            <a:endParaRPr lang="en-US" altLang="zh-CN" dirty="0" smtClean="0"/>
          </a:p>
          <a:p>
            <a:r>
              <a:rPr lang="zh-CN" altLang="en-US" dirty="0" smtClean="0"/>
              <a:t>运行环境、配置（硬件、软件）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zh-CN" altLang="en-US" dirty="0" smtClean="0"/>
              <a:t>预期性能指标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测试结论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r>
              <a:rPr lang="zh-CN" altLang="en-US" dirty="0" smtClean="0"/>
              <a:t>如果不通过，说明瓶颈</a:t>
            </a:r>
            <a:endParaRPr lang="en-US" altLang="zh-CN" dirty="0" smtClean="0"/>
          </a:p>
          <a:p>
            <a:r>
              <a:rPr lang="zh-CN" altLang="en-US" dirty="0" smtClean="0"/>
              <a:t>如果通过，说明最大性能指标</a:t>
            </a:r>
            <a:endParaRPr lang="en-US" altLang="zh-CN" dirty="0" smtClean="0"/>
          </a:p>
          <a:p>
            <a:r>
              <a:rPr lang="zh-CN" altLang="en-US" smtClean="0"/>
              <a:t>容量规划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08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协议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复杂调用逻辑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扩展组件开发的意义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 err="1"/>
              <a:t>jdk</a:t>
            </a:r>
            <a:r>
              <a:rPr lang="zh-CN" altLang="zh-CN" dirty="0"/>
              <a:t>并安装，配置环境变量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下载</a:t>
            </a:r>
            <a:r>
              <a:rPr lang="en-US" altLang="zh-CN" dirty="0"/>
              <a:t>maven</a:t>
            </a:r>
            <a:r>
              <a:rPr lang="zh-CN" altLang="en-US" dirty="0"/>
              <a:t>，配置环境变量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settings.xml</a:t>
            </a:r>
            <a:r>
              <a:rPr lang="zh-CN" altLang="en-US" dirty="0"/>
              <a:t>本地仓库，远程仓库的地址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</a:t>
            </a:r>
            <a:r>
              <a:rPr lang="zh-CN" altLang="zh-CN" dirty="0"/>
              <a:t>新建</a:t>
            </a:r>
            <a:r>
              <a:rPr lang="en-US" altLang="zh-CN" dirty="0"/>
              <a:t>Maven</a:t>
            </a:r>
            <a:r>
              <a:rPr lang="zh-CN" altLang="zh-CN" dirty="0"/>
              <a:t>项目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编辑</a:t>
            </a:r>
            <a:r>
              <a:rPr lang="en-US" altLang="zh-CN" dirty="0"/>
              <a:t> pom.xml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开发前的工具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Maven</a:t>
            </a:r>
            <a:r>
              <a:rPr lang="zh-CN" altLang="en-US" sz="2800" dirty="0"/>
              <a:t>是一个项目管理</a:t>
            </a:r>
            <a:r>
              <a:rPr lang="zh-CN" altLang="en-US" sz="2800" dirty="0" smtClean="0"/>
              <a:t>工具（打包工具）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</a:t>
            </a:r>
            <a:r>
              <a:rPr lang="en-US" altLang="zh-CN" sz="2800" dirty="0"/>
              <a:t>clean </a:t>
            </a:r>
            <a:br>
              <a:rPr lang="en-US" altLang="zh-CN" sz="2800" dirty="0"/>
            </a:br>
            <a:r>
              <a:rPr lang="zh-CN" altLang="en-US" sz="2800" dirty="0" smtClean="0"/>
              <a:t>清理</a:t>
            </a:r>
            <a:r>
              <a:rPr lang="zh-CN" altLang="en-US" sz="2800" dirty="0"/>
              <a:t>项目生产的临时文件</a:t>
            </a:r>
            <a:r>
              <a:rPr lang="en-US" altLang="zh-CN" sz="2800" dirty="0"/>
              <a:t>,</a:t>
            </a:r>
            <a:r>
              <a:rPr lang="zh-CN" altLang="en-US" sz="2800" dirty="0"/>
              <a:t>一般是模块下的</a:t>
            </a:r>
            <a:r>
              <a:rPr lang="en-US" altLang="zh-CN" sz="2800" dirty="0"/>
              <a:t>target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package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项目</a:t>
            </a:r>
            <a:r>
              <a:rPr lang="zh-CN" altLang="en-US" sz="2800" dirty="0"/>
              <a:t>打包工具</a:t>
            </a:r>
            <a:r>
              <a:rPr lang="en-US" altLang="zh-CN" sz="2800" dirty="0"/>
              <a:t>,</a:t>
            </a:r>
            <a:r>
              <a:rPr lang="zh-CN" altLang="en-US" sz="2800" dirty="0"/>
              <a:t>会在模块下的</a:t>
            </a:r>
            <a:r>
              <a:rPr lang="en-US" altLang="zh-CN" sz="2800" dirty="0"/>
              <a:t>target</a:t>
            </a:r>
            <a:r>
              <a:rPr lang="zh-CN" altLang="en-US" sz="2800" dirty="0"/>
              <a:t>目录生成</a:t>
            </a:r>
            <a:r>
              <a:rPr lang="en-US" altLang="zh-CN" sz="2800" dirty="0"/>
              <a:t>jar</a:t>
            </a:r>
            <a:r>
              <a:rPr lang="zh-CN" altLang="en-US" sz="2800" dirty="0"/>
              <a:t>或</a:t>
            </a:r>
            <a:r>
              <a:rPr lang="en-US" altLang="zh-CN" sz="2800" dirty="0"/>
              <a:t>war</a:t>
            </a:r>
            <a:r>
              <a:rPr lang="zh-CN" altLang="en-US" sz="2800" dirty="0"/>
              <a:t>等文件，如下运行结果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/>
              <a:t>mvn test</a:t>
            </a:r>
            <a:r>
              <a:rPr lang="en-US" altLang="zh-CN" sz="2800" dirty="0"/>
              <a:t> </a:t>
            </a:r>
            <a:br>
              <a:rPr lang="en-US" altLang="zh-CN" sz="2800" dirty="0"/>
            </a:br>
            <a:r>
              <a:rPr lang="zh-CN" altLang="en-US" sz="2800" dirty="0" smtClean="0"/>
              <a:t>测试</a:t>
            </a:r>
            <a:r>
              <a:rPr lang="zh-CN" altLang="en-US" sz="2800" dirty="0"/>
              <a:t>命令</a:t>
            </a:r>
            <a:r>
              <a:rPr lang="en-US" altLang="zh-CN" sz="2800" dirty="0"/>
              <a:t>,</a:t>
            </a:r>
            <a:r>
              <a:rPr lang="zh-CN" altLang="en-US" sz="2800" dirty="0"/>
              <a:t>或执行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/test/java/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junit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测试用例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2800" dirty="0"/>
              <a:t>mvn install </a:t>
            </a:r>
            <a:br>
              <a:rPr lang="en-US" altLang="zh-CN" sz="2800" dirty="0"/>
            </a:br>
            <a:r>
              <a:rPr lang="zh-CN" altLang="en-US" sz="2800" dirty="0" smtClean="0"/>
              <a:t>模块</a:t>
            </a:r>
            <a:r>
              <a:rPr lang="zh-CN" altLang="en-US" sz="2800" dirty="0"/>
              <a:t>安装命令 将打包的的</a:t>
            </a:r>
            <a:r>
              <a:rPr lang="en-US" altLang="zh-CN" sz="2800" dirty="0"/>
              <a:t>jar/war</a:t>
            </a:r>
            <a:r>
              <a:rPr lang="zh-CN" altLang="en-US" sz="2800" dirty="0"/>
              <a:t>文件复制到你的本地仓库</a:t>
            </a:r>
            <a:r>
              <a:rPr lang="zh-CN" altLang="en-US" sz="2800" dirty="0" smtClean="0"/>
              <a:t>中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继承</a:t>
            </a:r>
            <a:r>
              <a:rPr lang="en-US" altLang="zh-CN" dirty="0" err="1" smtClean="0"/>
              <a:t>AbstractJavaSamplerClient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 smtClean="0"/>
              <a:t>JavaSamplerClient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扩展开发实现的两种方式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000" b="1" dirty="0"/>
              <a:t>public class Demo extends </a:t>
            </a:r>
            <a:r>
              <a:rPr lang="en-US" altLang="zh-CN" sz="3000" b="1" dirty="0" err="1"/>
              <a:t>AbstractJavaSamplerClient</a:t>
            </a:r>
            <a:r>
              <a:rPr lang="en-US" altLang="zh-CN" sz="3000" b="1" dirty="0"/>
              <a:t>{</a:t>
            </a:r>
          </a:p>
          <a:p>
            <a:pPr marL="0" indent="0">
              <a:buNone/>
            </a:pPr>
            <a:endParaRPr lang="zh-CN" altLang="en-US" sz="3000" dirty="0"/>
          </a:p>
          <a:p>
            <a:pPr marL="400050" lvl="1" indent="0">
              <a:buNone/>
            </a:pPr>
            <a:r>
              <a:rPr lang="en-US" altLang="zh-CN" sz="2600" b="1" dirty="0"/>
              <a:t>public </a:t>
            </a:r>
            <a:r>
              <a:rPr lang="en-US" altLang="zh-CN" sz="2600" b="1" dirty="0" err="1"/>
              <a:t>SampleResult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runTest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JavaSamplerContext</a:t>
            </a:r>
            <a:r>
              <a:rPr lang="en-US" altLang="zh-CN" sz="2600" b="1" dirty="0"/>
              <a:t> arg0) 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System.</a:t>
            </a:r>
            <a:r>
              <a:rPr lang="en-US" altLang="zh-CN" sz="2600" b="1" i="1" dirty="0" err="1" smtClean="0"/>
              <a:t>out.println</a:t>
            </a:r>
            <a:r>
              <a:rPr lang="en-US" altLang="zh-CN" sz="2600" b="1" i="1" dirty="0"/>
              <a:t>("</a:t>
            </a:r>
            <a:r>
              <a:rPr lang="en-US" altLang="zh-CN" sz="2600" b="1" i="1" dirty="0" err="1"/>
              <a:t>hello,jmeter</a:t>
            </a:r>
            <a:r>
              <a:rPr lang="en-US" altLang="zh-CN" sz="2600" b="1" i="1" dirty="0"/>
              <a:t>");</a:t>
            </a:r>
          </a:p>
          <a:p>
            <a:pPr marL="400050" lvl="1" indent="0">
              <a:buNone/>
            </a:pPr>
            <a:r>
              <a:rPr lang="en-US" altLang="zh-CN" sz="2600" b="1" dirty="0" smtClean="0"/>
              <a:t>	return </a:t>
            </a:r>
            <a:r>
              <a:rPr lang="en-US" altLang="zh-CN" sz="2600" b="1" dirty="0"/>
              <a:t>null;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}</a:t>
            </a:r>
            <a:endParaRPr lang="zh-CN" altLang="en-US" sz="2600" dirty="0"/>
          </a:p>
          <a:p>
            <a:pPr marL="0" indent="0">
              <a:buNone/>
            </a:pPr>
            <a:r>
              <a:rPr lang="en-US" altLang="zh-CN" sz="3000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maven build</a:t>
            </a:r>
            <a:r>
              <a:rPr lang="zh-CN" altLang="en-US" dirty="0" smtClean="0"/>
              <a:t>后把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包放在</a:t>
            </a:r>
            <a:r>
              <a:rPr lang="en-US" altLang="zh-CN" dirty="0"/>
              <a:t>D:\</a:t>
            </a:r>
            <a:r>
              <a:rPr lang="en-US" altLang="zh-CN" dirty="0" smtClean="0"/>
              <a:t>apache-jmeter-4.0\lib\ext</a:t>
            </a:r>
            <a:r>
              <a:rPr lang="zh-CN" altLang="en-US" dirty="0" smtClean="0"/>
              <a:t>，重启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，创建</a:t>
            </a:r>
            <a:r>
              <a:rPr lang="en-US" altLang="zh-CN" dirty="0"/>
              <a:t>Java</a:t>
            </a:r>
            <a:r>
              <a:rPr lang="zh-CN" altLang="en-US" dirty="0" smtClean="0"/>
              <a:t>请求，查看控制台结果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err="1"/>
              <a:t>setupTest</a:t>
            </a:r>
            <a:r>
              <a:rPr lang="en-US" altLang="zh-CN" dirty="0"/>
              <a:t>(</a:t>
            </a:r>
            <a:r>
              <a:rPr lang="en-US" altLang="zh-CN" dirty="0" err="1"/>
              <a:t>JavaSamplerContext</a:t>
            </a:r>
            <a:r>
              <a:rPr lang="en-US" altLang="zh-CN" dirty="0"/>
              <a:t> 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初始化方法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runTest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JavaSamplerContext</a:t>
            </a:r>
            <a:r>
              <a:rPr lang="en-US" altLang="zh-CN" dirty="0" smtClean="0"/>
              <a:t> </a:t>
            </a:r>
            <a:r>
              <a:rPr lang="en-US" altLang="zh-CN" dirty="0"/>
              <a:t>context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实现具体功能逻辑的方法</a:t>
            </a:r>
            <a:endParaRPr lang="en-US" altLang="zh-CN" dirty="0" smtClean="0"/>
          </a:p>
          <a:p>
            <a:r>
              <a:rPr lang="en-US" altLang="zh-CN" dirty="0" err="1"/>
              <a:t>getDefaultParameters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决定了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当中要显示哪些属性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err="1"/>
              <a:t>teardownTest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JavaSamplerContext</a:t>
            </a:r>
            <a:r>
              <a:rPr lang="en-US" altLang="zh-CN" sz="3200" dirty="0"/>
              <a:t> context</a:t>
            </a:r>
            <a:r>
              <a:rPr lang="en-US" altLang="zh-CN" sz="3200" dirty="0" smtClean="0"/>
              <a:t>)</a:t>
            </a:r>
          </a:p>
          <a:p>
            <a:pPr lvl="1"/>
            <a:r>
              <a:rPr lang="zh-CN" altLang="en-US" dirty="0"/>
              <a:t>负责清理收尾工作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zh-CN" altLang="en-US" dirty="0" smtClean="0"/>
              <a:t>方法的介绍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Arguments </a:t>
            </a:r>
            <a:r>
              <a:rPr lang="en-US" altLang="zh-CN" dirty="0" err="1"/>
              <a:t>getDefaultParameters</a:t>
            </a:r>
            <a:r>
              <a:rPr lang="en-US" altLang="zh-CN" dirty="0"/>
              <a:t>() {</a:t>
            </a:r>
          </a:p>
          <a:p>
            <a:pPr marL="400050" lvl="1" indent="0">
              <a:buNone/>
            </a:pPr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getDefaultParameters</a:t>
            </a:r>
            <a:r>
              <a:rPr lang="en-US" altLang="zh-CN" i="1" dirty="0"/>
              <a:t>");</a:t>
            </a:r>
          </a:p>
          <a:p>
            <a:pPr marL="400050" lvl="1" indent="0">
              <a:buNone/>
            </a:pPr>
            <a:r>
              <a:rPr lang="en-US" altLang="zh-CN" dirty="0"/>
              <a:t>Arguments </a:t>
            </a:r>
            <a:r>
              <a:rPr lang="en-US" altLang="zh-CN" dirty="0" err="1"/>
              <a:t>arguments</a:t>
            </a:r>
            <a:r>
              <a:rPr lang="en-US" altLang="zh-CN" dirty="0"/>
              <a:t> =new Arguments();</a:t>
            </a:r>
          </a:p>
          <a:p>
            <a:pPr marL="400050" lvl="1" indent="0">
              <a:buNone/>
            </a:pPr>
            <a:r>
              <a:rPr lang="en-US" altLang="zh-CN" dirty="0" err="1"/>
              <a:t>arguments.addArgument</a:t>
            </a:r>
            <a:r>
              <a:rPr lang="en-US" altLang="zh-CN" dirty="0"/>
              <a:t>(</a:t>
            </a:r>
            <a:r>
              <a:rPr lang="en-US" altLang="zh-CN" dirty="0" err="1"/>
              <a:t>this.</a:t>
            </a:r>
            <a:r>
              <a:rPr lang="en-US" altLang="zh-CN" i="1" dirty="0" err="1"/>
              <a:t>URLNAME</a:t>
            </a:r>
            <a:r>
              <a:rPr lang="en-US" altLang="zh-CN" i="1" dirty="0"/>
              <a:t>, </a:t>
            </a:r>
            <a:r>
              <a:rPr lang="en-US" altLang="zh-CN" i="1" dirty="0" err="1"/>
              <a:t>this.DEFAULTURL</a:t>
            </a:r>
            <a:r>
              <a:rPr lang="en-US" altLang="zh-CN" i="1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return arguments;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参数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6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setupTest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JavaSamplerContext</a:t>
            </a:r>
            <a:r>
              <a:rPr lang="en-US" altLang="zh-CN" sz="2800" dirty="0"/>
              <a:t> context)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this.inputUrl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context.getParameter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this.</a:t>
            </a:r>
            <a:r>
              <a:rPr lang="en-US" altLang="zh-CN" sz="2800" i="1" dirty="0" err="1"/>
              <a:t>URLNAME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this.DEFAULTURL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("</a:t>
            </a:r>
            <a:r>
              <a:rPr lang="zh-CN" altLang="en-US" sz="2800" i="1" dirty="0"/>
              <a:t>你访问的是</a:t>
            </a:r>
            <a:r>
              <a:rPr lang="en-US" altLang="zh-CN" sz="2800" i="1" dirty="0"/>
              <a:t>"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inputUrl</a:t>
            </a:r>
            <a:r>
              <a:rPr lang="en-US" altLang="zh-CN" sz="2800" i="1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初始化方法的实现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2204</TotalTime>
  <Words>408</Words>
  <Application>Microsoft Office PowerPoint</Application>
  <PresentationFormat>全屏显示(4:3)</PresentationFormat>
  <Paragraphs>113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扩展组件开发的意义</vt:lpstr>
      <vt:lpstr>开发前的工具准备</vt:lpstr>
      <vt:lpstr>maven常用命令</vt:lpstr>
      <vt:lpstr>扩展开发实现的两种方式</vt:lpstr>
      <vt:lpstr>扩展开发HelloWorld的实现</vt:lpstr>
      <vt:lpstr>实现方法的介绍</vt:lpstr>
      <vt:lpstr>自定义参数的实现</vt:lpstr>
      <vt:lpstr>初始化方法的实现</vt:lpstr>
      <vt:lpstr>响应数据显示到结果树</vt:lpstr>
      <vt:lpstr>自定义Java请求的实现</vt:lpstr>
      <vt:lpstr>自定义函数的实现</vt:lpstr>
      <vt:lpstr>自定义函数的实现</vt:lpstr>
      <vt:lpstr>性能测试用例设计</vt:lpstr>
      <vt:lpstr>性能测试报告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310</cp:revision>
  <dcterms:created xsi:type="dcterms:W3CDTF">2017-03-16T04:59:09Z</dcterms:created>
  <dcterms:modified xsi:type="dcterms:W3CDTF">2018-04-11T00:27:22Z</dcterms:modified>
</cp:coreProperties>
</file>