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6"/>
  </p:notesMasterIdLst>
  <p:sldIdLst>
    <p:sldId id="256" r:id="rId2"/>
    <p:sldId id="276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89" autoAdjust="0"/>
  </p:normalViewPr>
  <p:slideViewPr>
    <p:cSldViewPr>
      <p:cViewPr varScale="1">
        <p:scale>
          <a:sx n="66" d="100"/>
          <a:sy n="66" d="100"/>
        </p:scale>
        <p:origin x="-4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http://www.runoob.com/cprogramming/c-strings.html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991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463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049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强调：向数组拷贝数据，第一次一定要先使用</a:t>
            </a:r>
            <a:r>
              <a:rPr lang="en-US" altLang="zh-CN" dirty="0" err="1" smtClean="0"/>
              <a:t>strcpy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739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67644" y="2701922"/>
            <a:ext cx="6408712" cy="105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 err="1" smtClean="0">
                <a:solidFill>
                  <a:schemeClr val="bg1"/>
                </a:solidFill>
                <a:latin typeface="+mn-ea"/>
                <a:ea typeface="+mn-ea"/>
              </a:rPr>
              <a:t>LoadRunner</a:t>
            </a:r>
            <a:r>
              <a:rPr lang="zh-CN" altLang="en-US" sz="4800" b="1" dirty="0" smtClean="0">
                <a:solidFill>
                  <a:schemeClr val="bg1"/>
                </a:solidFill>
                <a:latin typeface="+mn-ea"/>
                <a:ea typeface="+mn-ea"/>
              </a:rPr>
              <a:t>常用函数</a:t>
            </a:r>
            <a:endParaRPr lang="zh-CN" altLang="zh-CN" sz="48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strcpy</a:t>
            </a:r>
            <a:r>
              <a:rPr lang="en-US" altLang="zh-CN" dirty="0" smtClean="0"/>
              <a:t> </a:t>
            </a:r>
            <a:r>
              <a:rPr lang="zh-CN" altLang="en-US" dirty="0"/>
              <a:t>与 </a:t>
            </a:r>
            <a:r>
              <a:rPr lang="en-US" altLang="zh-CN" dirty="0" err="1"/>
              <a:t>strcat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strcmp</a:t>
            </a:r>
            <a:r>
              <a:rPr lang="zh-CN" altLang="en-US" dirty="0"/>
              <a:t>函数</a:t>
            </a:r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atoi</a:t>
            </a:r>
            <a:r>
              <a:rPr lang="zh-CN" altLang="en-US" dirty="0"/>
              <a:t>函数解析</a:t>
            </a:r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time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sprintf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与编程语言相关的函数</a:t>
            </a:r>
          </a:p>
        </p:txBody>
      </p:sp>
    </p:spTree>
    <p:extLst>
      <p:ext uri="{BB962C8B-B14F-4D97-AF65-F5344CB8AC3E}">
        <p14:creationId xmlns:p14="http://schemas.microsoft.com/office/powerpoint/2010/main" val="322149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与编程语言相关的函数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5"/>
          <a:stretch/>
        </p:blipFill>
        <p:spPr bwMode="auto">
          <a:xfrm>
            <a:off x="251520" y="1268760"/>
            <a:ext cx="8748464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771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1196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atoi</a:t>
            </a:r>
            <a:r>
              <a:rPr lang="en-US" altLang="zh-CN" dirty="0"/>
              <a:t>()</a:t>
            </a:r>
            <a:r>
              <a:rPr lang="zh-CN" altLang="en-US" dirty="0"/>
              <a:t>会扫描</a:t>
            </a:r>
            <a:r>
              <a:rPr lang="zh-CN" altLang="en-US" dirty="0" smtClean="0"/>
              <a:t>参数字符串</a:t>
            </a:r>
            <a:r>
              <a:rPr lang="zh-CN" altLang="en-US" dirty="0"/>
              <a:t>，跳过前面的空格字符，直到遇上数字或正负号才开始做转换，而再遇到非数字或字符串时（</a:t>
            </a:r>
            <a:r>
              <a:rPr lang="en-US" altLang="zh-CN" dirty="0"/>
              <a:t>'\0'</a:t>
            </a:r>
            <a:r>
              <a:rPr lang="zh-CN" altLang="en-US" dirty="0"/>
              <a:t>）才结束转化，并将结果返回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与编程语言相关的函数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861048"/>
            <a:ext cx="8424936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9542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web_link</a:t>
            </a:r>
            <a:r>
              <a:rPr lang="en-US" altLang="zh-CN" dirty="0" smtClean="0"/>
              <a:t> </a:t>
            </a:r>
            <a:r>
              <a:rPr lang="zh-CN" altLang="en-US" dirty="0"/>
              <a:t>与 </a:t>
            </a:r>
            <a:r>
              <a:rPr lang="en-US" altLang="zh-CN" dirty="0" err="1"/>
              <a:t>web_url</a:t>
            </a:r>
            <a:r>
              <a:rPr lang="en-US" altLang="zh-CN" dirty="0"/>
              <a:t> (get)</a:t>
            </a:r>
          </a:p>
          <a:p>
            <a:r>
              <a:rPr lang="en-US" altLang="zh-CN" dirty="0" err="1" smtClean="0"/>
              <a:t>web_submit_form</a:t>
            </a:r>
            <a:r>
              <a:rPr lang="en-US" altLang="zh-CN" dirty="0" smtClean="0"/>
              <a:t> </a:t>
            </a:r>
            <a:r>
              <a:rPr lang="zh-CN" altLang="en-US" dirty="0"/>
              <a:t>与 </a:t>
            </a:r>
            <a:r>
              <a:rPr lang="en-US" altLang="zh-CN" dirty="0" err="1"/>
              <a:t>web_submit_data</a:t>
            </a:r>
            <a:r>
              <a:rPr lang="en-US" altLang="zh-CN" dirty="0"/>
              <a:t> (POST) </a:t>
            </a:r>
            <a:r>
              <a:rPr lang="en-US" altLang="zh-CN" dirty="0" err="1"/>
              <a:t>web_submit_form</a:t>
            </a:r>
            <a:r>
              <a:rPr lang="zh-CN" altLang="en-US" dirty="0"/>
              <a:t>中的</a:t>
            </a:r>
            <a:r>
              <a:rPr lang="en-US" altLang="zh-CN" dirty="0"/>
              <a:t>hidden</a:t>
            </a:r>
            <a:r>
              <a:rPr lang="zh-CN" altLang="en-US" dirty="0"/>
              <a:t>自动发送</a:t>
            </a:r>
          </a:p>
          <a:p>
            <a:r>
              <a:rPr lang="en-US" altLang="zh-CN" dirty="0" err="1" smtClean="0"/>
              <a:t>web_custom_request</a:t>
            </a:r>
            <a:endParaRPr lang="en-US" altLang="zh-CN" dirty="0"/>
          </a:p>
          <a:p>
            <a:r>
              <a:rPr lang="en-US" altLang="zh-CN" dirty="0" err="1" smtClean="0"/>
              <a:t>web_add_header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</a:t>
            </a:r>
            <a:r>
              <a:rPr lang="en-US" altLang="zh-CN" dirty="0" err="1"/>
              <a:t>web_add_auto_header</a:t>
            </a:r>
            <a:endParaRPr lang="en-US" altLang="zh-CN" dirty="0" smtClean="0"/>
          </a:p>
          <a:p>
            <a:r>
              <a:rPr lang="en-US" altLang="zh-CN" dirty="0" err="1" smtClean="0"/>
              <a:t>web_get_int_property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与协议相关的函数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319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14514"/>
            <a:ext cx="9022231" cy="818867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web_custom_request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171575"/>
            <a:ext cx="6361113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2583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628800"/>
            <a:ext cx="8229600" cy="45259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变量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基本语法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常用</a:t>
            </a:r>
            <a:r>
              <a:rPr lang="zh-CN" altLang="en-US" dirty="0" smtClean="0">
                <a:latin typeface="+mn-ea"/>
              </a:rPr>
              <a:t>函数</a:t>
            </a:r>
            <a:endParaRPr lang="en-US" altLang="zh-CN" dirty="0" smtClean="0">
              <a:latin typeface="+mn-ea"/>
            </a:endParaRPr>
          </a:p>
          <a:p>
            <a:endParaRPr lang="zh-CN" altLang="en-US" dirty="0" smtClean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5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、变量</a:t>
            </a:r>
            <a:r>
              <a:rPr lang="zh-CN" altLang="en-US" dirty="0"/>
              <a:t>的</a:t>
            </a:r>
            <a:r>
              <a:rPr lang="zh-CN" altLang="en-US" dirty="0" smtClean="0"/>
              <a:t>定义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a=10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、局部变量</a:t>
            </a:r>
            <a:r>
              <a:rPr lang="zh-CN" altLang="en-US" dirty="0"/>
              <a:t>和全局变量</a:t>
            </a:r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err="1">
                <a:solidFill>
                  <a:srgbClr val="FF0000"/>
                </a:solidFill>
              </a:rPr>
              <a:t>init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action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end</a:t>
            </a:r>
            <a:r>
              <a:rPr lang="zh-CN" altLang="en-US" dirty="0"/>
              <a:t>中定义的变量就是</a:t>
            </a:r>
            <a:r>
              <a:rPr lang="zh-CN" altLang="en-US" dirty="0" smtClean="0"/>
              <a:t>局部变量，在</a:t>
            </a:r>
            <a:r>
              <a:rPr lang="en-US" altLang="zh-CN" dirty="0" err="1">
                <a:solidFill>
                  <a:srgbClr val="FF0000"/>
                </a:solidFill>
              </a:rPr>
              <a:t>globals.h</a:t>
            </a:r>
            <a:r>
              <a:rPr lang="zh-CN" altLang="en-US" dirty="0"/>
              <a:t>中定义的变量是全局变量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 smtClean="0"/>
              <a:t>、整个</a:t>
            </a:r>
            <a:r>
              <a:rPr lang="zh-CN" altLang="en-US" dirty="0"/>
              <a:t>过程中固定不变的，例如</a:t>
            </a:r>
            <a:r>
              <a:rPr lang="en-US" altLang="zh-CN" dirty="0"/>
              <a:t>URL</a:t>
            </a:r>
            <a:r>
              <a:rPr lang="zh-CN" altLang="en-US" dirty="0"/>
              <a:t>地址</a:t>
            </a:r>
            <a:r>
              <a:rPr lang="zh-CN" altLang="en-US" dirty="0" smtClean="0"/>
              <a:t>、加密</a:t>
            </a:r>
            <a:r>
              <a:rPr lang="en-US" altLang="zh-CN" dirty="0" smtClean="0"/>
              <a:t>KEY</a:t>
            </a:r>
            <a:r>
              <a:rPr lang="zh-CN" altLang="en-US" dirty="0"/>
              <a:t>等</a:t>
            </a:r>
            <a:r>
              <a:rPr lang="zh-CN" altLang="en-US" dirty="0" smtClean="0"/>
              <a:t>，建议定义全局变量。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关于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05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333" y="134076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指针</a:t>
            </a:r>
            <a:endParaRPr lang="zh-CN" altLang="en-US" dirty="0"/>
          </a:p>
          <a:p>
            <a:r>
              <a:rPr lang="zh-CN" altLang="en-US" dirty="0" smtClean="0"/>
              <a:t>数组（注意数组的长度）</a:t>
            </a:r>
            <a:endParaRPr lang="zh-CN" altLang="en-US" dirty="0"/>
          </a:p>
          <a:p>
            <a:r>
              <a:rPr lang="zh-CN" altLang="en-US" dirty="0" smtClean="0"/>
              <a:t>逻辑控制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83" y="1106669"/>
            <a:ext cx="3936917" cy="1923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391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LoadRunner</a:t>
            </a:r>
            <a:r>
              <a:rPr lang="zh-CN" altLang="en-US" dirty="0"/>
              <a:t>中的三种类型的函数：</a:t>
            </a:r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、通用函数 </a:t>
            </a:r>
            <a:r>
              <a:rPr lang="en-US" altLang="zh-CN" dirty="0" err="1"/>
              <a:t>lr</a:t>
            </a:r>
            <a:r>
              <a:rPr lang="zh-CN" altLang="en-US" dirty="0"/>
              <a:t>开头的</a:t>
            </a:r>
            <a:r>
              <a:rPr lang="zh-CN" altLang="en-US" dirty="0" smtClean="0"/>
              <a:t>（思考</a:t>
            </a:r>
            <a:r>
              <a:rPr lang="zh-CN" altLang="en-US" dirty="0"/>
              <a:t>时间</a:t>
            </a:r>
            <a:r>
              <a:rPr lang="zh-CN" altLang="en-US" dirty="0" smtClean="0"/>
              <a:t>函数，事务函数）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、与</a:t>
            </a:r>
            <a:r>
              <a:rPr lang="zh-CN" altLang="en-US" dirty="0"/>
              <a:t>编程语言相关的</a:t>
            </a:r>
            <a:r>
              <a:rPr lang="zh-CN" altLang="en-US" dirty="0" smtClean="0"/>
              <a:t>函数（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语言相关的函数，例如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strlen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/>
              <a:t>、</a:t>
            </a:r>
            <a:r>
              <a:rPr lang="zh-CN" altLang="en-US" dirty="0" smtClean="0"/>
              <a:t>与</a:t>
            </a:r>
            <a:r>
              <a:rPr lang="zh-CN" altLang="en-US" dirty="0"/>
              <a:t>协议相关的</a:t>
            </a:r>
            <a:r>
              <a:rPr lang="zh-CN" altLang="en-US" dirty="0" smtClean="0"/>
              <a:t>函数（</a:t>
            </a:r>
            <a:r>
              <a:rPr lang="en-US" altLang="zh-CN" dirty="0" err="1" smtClean="0"/>
              <a:t>web_url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web_submit_data</a:t>
            </a:r>
            <a:r>
              <a:rPr lang="zh-CN" altLang="en-US" dirty="0" smtClean="0"/>
              <a:t>，</a:t>
            </a:r>
            <a:r>
              <a:rPr lang="en-US" altLang="zh-CN" dirty="0" err="1"/>
              <a:t>vuser_init</a:t>
            </a:r>
            <a:r>
              <a:rPr lang="en-US" altLang="zh-CN" dirty="0"/>
              <a:t>()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75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F1</a:t>
            </a:r>
            <a:r>
              <a:rPr lang="zh-CN" altLang="en-US" dirty="0" smtClean="0"/>
              <a:t>可打开帮助文档</a:t>
            </a:r>
            <a:endParaRPr lang="en-US" altLang="zh-CN" dirty="0" smtClean="0"/>
          </a:p>
          <a:p>
            <a:r>
              <a:rPr lang="en-US" altLang="zh-CN" dirty="0" err="1"/>
              <a:t>lr_think_time</a:t>
            </a:r>
            <a:r>
              <a:rPr lang="en-US" altLang="zh-CN" dirty="0" smtClean="0"/>
              <a:t>();</a:t>
            </a:r>
            <a:r>
              <a:rPr lang="zh-CN" altLang="en-US" dirty="0" smtClean="0"/>
              <a:t>设置思考时间</a:t>
            </a:r>
            <a:endParaRPr lang="en-US" altLang="zh-CN" dirty="0"/>
          </a:p>
          <a:p>
            <a:r>
              <a:rPr lang="en-US" altLang="zh-CN" dirty="0" err="1"/>
              <a:t>lr_get_host_name</a:t>
            </a:r>
            <a:r>
              <a:rPr lang="en-US" altLang="zh-CN" dirty="0"/>
              <a:t>( </a:t>
            </a:r>
            <a:r>
              <a:rPr lang="en-US" altLang="zh-CN" dirty="0" smtClean="0"/>
              <a:t>) </a:t>
            </a:r>
            <a:r>
              <a:rPr lang="en-US" altLang="zh-CN" dirty="0"/>
              <a:t>;</a:t>
            </a:r>
            <a:r>
              <a:rPr lang="zh-CN" altLang="en-US" dirty="0" smtClean="0"/>
              <a:t>返回主机名</a:t>
            </a:r>
            <a:endParaRPr lang="en-US" altLang="zh-CN" dirty="0"/>
          </a:p>
          <a:p>
            <a:r>
              <a:rPr lang="en-US" altLang="zh-CN" dirty="0" err="1"/>
              <a:t>lr_whoami</a:t>
            </a:r>
            <a:r>
              <a:rPr lang="en-US" altLang="zh-CN" dirty="0" smtClean="0"/>
              <a:t>()</a:t>
            </a:r>
            <a:r>
              <a:rPr lang="en-US" altLang="zh-CN" dirty="0"/>
              <a:t>;</a:t>
            </a:r>
            <a:r>
              <a:rPr lang="zh-CN" altLang="en-US" dirty="0" smtClean="0"/>
              <a:t>返回虚拟用户的返回信息</a:t>
            </a:r>
            <a:endParaRPr lang="en-US" altLang="zh-CN" dirty="0"/>
          </a:p>
          <a:p>
            <a:r>
              <a:rPr lang="en-US" altLang="zh-CN" dirty="0" err="1"/>
              <a:t>lr_get_vuser_ip</a:t>
            </a:r>
            <a:r>
              <a:rPr lang="en-US" altLang="zh-CN" dirty="0" smtClean="0"/>
              <a:t>();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99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2616" y="1196752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、全局设置：通过选项管理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错误</a:t>
            </a:r>
            <a:r>
              <a:rPr lang="zh-CN" altLang="en-US" dirty="0"/>
              <a:t>处理</a:t>
            </a:r>
            <a:r>
              <a:rPr lang="zh-CN" altLang="en-US" dirty="0" smtClean="0"/>
              <a:t>机制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错误</a:t>
            </a:r>
            <a:r>
              <a:rPr lang="zh-CN" altLang="en-US" dirty="0" smtClean="0"/>
              <a:t>处理</a:t>
            </a:r>
            <a:r>
              <a:rPr lang="zh-CN" altLang="en-US" dirty="0"/>
              <a:t>机制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2" r="3559"/>
          <a:stretch/>
        </p:blipFill>
        <p:spPr bwMode="auto">
          <a:xfrm>
            <a:off x="4737157" y="2432270"/>
            <a:ext cx="4048752" cy="2994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4153297" cy="2985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79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2616" y="1196752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 smtClean="0"/>
              <a:t>、灵活设置：</a:t>
            </a:r>
            <a:r>
              <a:rPr lang="en-US" altLang="zh-CN" dirty="0" err="1" smtClean="0"/>
              <a:t>lr_continue_on_error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错误</a:t>
            </a:r>
            <a:r>
              <a:rPr lang="zh-CN" altLang="en-US" dirty="0" smtClean="0"/>
              <a:t>处理机制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132856"/>
            <a:ext cx="48768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689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lr_output_message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err="1"/>
              <a:t>lr_log_message</a:t>
            </a:r>
            <a:r>
              <a:rPr lang="en-US" altLang="zh-CN" dirty="0"/>
              <a:t> </a:t>
            </a:r>
          </a:p>
          <a:p>
            <a:r>
              <a:rPr lang="zh-CN" altLang="en-US" dirty="0" smtClean="0"/>
              <a:t> </a:t>
            </a:r>
            <a:r>
              <a:rPr lang="en-US" altLang="zh-CN" dirty="0" err="1"/>
              <a:t>lr_message</a:t>
            </a:r>
            <a:r>
              <a:rPr lang="en-US" altLang="zh-CN" dirty="0"/>
              <a:t> </a:t>
            </a:r>
          </a:p>
          <a:p>
            <a:r>
              <a:rPr lang="zh-CN" altLang="en-US" dirty="0" smtClean="0"/>
              <a:t> </a:t>
            </a:r>
            <a:r>
              <a:rPr lang="en-US" altLang="zh-CN" dirty="0" err="1" smtClean="0"/>
              <a:t>lr_error_message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日志函数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132856"/>
            <a:ext cx="4085463" cy="2961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314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993</TotalTime>
  <Words>331</Words>
  <Application>Microsoft Office PowerPoint</Application>
  <PresentationFormat>全屏显示(4:3)</PresentationFormat>
  <Paragraphs>56</Paragraphs>
  <Slides>14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moban</vt:lpstr>
      <vt:lpstr>PowerPoint 演示文稿</vt:lpstr>
      <vt:lpstr>本章大纲</vt:lpstr>
      <vt:lpstr>关于变量</vt:lpstr>
      <vt:lpstr>基本语法</vt:lpstr>
      <vt:lpstr>函数</vt:lpstr>
      <vt:lpstr>常用函数</vt:lpstr>
      <vt:lpstr>错误处理机制</vt:lpstr>
      <vt:lpstr>错误处理机制</vt:lpstr>
      <vt:lpstr>日志函数</vt:lpstr>
      <vt:lpstr>与编程语言相关的函数</vt:lpstr>
      <vt:lpstr>与编程语言相关的函数</vt:lpstr>
      <vt:lpstr>与编程语言相关的函数</vt:lpstr>
      <vt:lpstr>与协议相关的函数</vt:lpstr>
      <vt:lpstr>web_custom_request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88</cp:revision>
  <dcterms:created xsi:type="dcterms:W3CDTF">2017-03-16T04:59:09Z</dcterms:created>
  <dcterms:modified xsi:type="dcterms:W3CDTF">2018-01-14T04:31:28Z</dcterms:modified>
</cp:coreProperties>
</file>