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13DB5-A382-4FE4-B759-9C135A481B25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D8539-5A56-4BC3-BB9C-57439274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每秒的业务数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8539-5A56-4BC3-BB9C-574392740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5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性能测试计划的编写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夜神模拟器</a:t>
            </a:r>
            <a:endParaRPr lang="en-US" altLang="zh-CN" dirty="0" smtClean="0"/>
          </a:p>
          <a:p>
            <a:r>
              <a:rPr lang="en-US" altLang="zh-CN" dirty="0" smtClean="0"/>
              <a:t>Fiddler</a:t>
            </a:r>
          </a:p>
          <a:p>
            <a:r>
              <a:rPr lang="en-US" altLang="zh-CN" dirty="0" err="1" smtClean="0"/>
              <a:t>apk</a:t>
            </a:r>
            <a:r>
              <a:rPr lang="zh-CN" altLang="en-US" dirty="0" smtClean="0"/>
              <a:t>（我来提供）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项目相关文档中提取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邮件中提取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口头沟通中提取（后期尽量转化成邮件或文档）</a:t>
            </a:r>
          </a:p>
          <a:p>
            <a:r>
              <a:rPr lang="zh-CN" altLang="en-US" dirty="0" smtClean="0"/>
              <a:t>其他</a:t>
            </a:r>
            <a:r>
              <a:rPr lang="zh-CN" altLang="en-US" dirty="0" smtClean="0"/>
              <a:t>渠道（同行业软件）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性能需求从何而来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9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/>
              <a:t>项目负责人</a:t>
            </a:r>
          </a:p>
          <a:p>
            <a:r>
              <a:rPr lang="zh-CN" altLang="en-US" dirty="0"/>
              <a:t>需求负责人</a:t>
            </a:r>
          </a:p>
          <a:p>
            <a:r>
              <a:rPr lang="zh-CN" altLang="en-US" dirty="0"/>
              <a:t>项目组开发和相关人员</a:t>
            </a:r>
          </a:p>
          <a:p>
            <a:r>
              <a:rPr lang="zh-CN" altLang="en-US" dirty="0" smtClean="0"/>
              <a:t>其他</a:t>
            </a:r>
            <a:r>
              <a:rPr lang="zh-CN" altLang="en-US" dirty="0"/>
              <a:t>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性能需求从谁而来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9600" dirty="0" smtClean="0"/>
              <a:t>（</a:t>
            </a:r>
            <a:r>
              <a:rPr lang="en-US" altLang="zh-CN" sz="9600" dirty="0"/>
              <a:t>1</a:t>
            </a:r>
            <a:r>
              <a:rPr lang="zh-CN" altLang="en-US" sz="9600" dirty="0"/>
              <a:t>） 计算平均的并发用户数：</a:t>
            </a:r>
            <a:r>
              <a:rPr lang="en-US" altLang="zh-CN" sz="9600" dirty="0"/>
              <a:t>C = </a:t>
            </a:r>
            <a:r>
              <a:rPr lang="en-US" altLang="zh-CN" sz="9600" dirty="0" err="1"/>
              <a:t>nL</a:t>
            </a:r>
            <a:r>
              <a:rPr lang="en-US" altLang="zh-CN" sz="9600" dirty="0"/>
              <a:t>/T 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 smtClean="0"/>
              <a:t>（</a:t>
            </a:r>
            <a:r>
              <a:rPr lang="en-US" altLang="zh-CN" sz="9600" dirty="0"/>
              <a:t>2</a:t>
            </a:r>
            <a:r>
              <a:rPr lang="zh-CN" altLang="en-US" sz="9600" dirty="0"/>
              <a:t>） 并发用户数峰值： </a:t>
            </a:r>
            <a:r>
              <a:rPr lang="en-US" altLang="zh-CN" sz="9600" dirty="0"/>
              <a:t>C</a:t>
            </a:r>
            <a:r>
              <a:rPr lang="zh-CN" altLang="en-US" sz="9600" dirty="0"/>
              <a:t>’≈ </a:t>
            </a:r>
            <a:r>
              <a:rPr lang="en-US" altLang="zh-CN" sz="9600" dirty="0"/>
              <a:t>C+3*</a:t>
            </a:r>
            <a:r>
              <a:rPr lang="zh-CN" altLang="en-US" sz="9600" dirty="0"/>
              <a:t>根号</a:t>
            </a:r>
            <a:r>
              <a:rPr lang="en-US" altLang="zh-CN" sz="9600" dirty="0"/>
              <a:t>C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）中，</a:t>
            </a:r>
            <a:r>
              <a:rPr lang="en-US" altLang="zh-CN" sz="6400" dirty="0"/>
              <a:t>C</a:t>
            </a:r>
            <a:r>
              <a:rPr lang="zh-CN" altLang="en-US" sz="6400" dirty="0"/>
              <a:t>是平均的并发用户数；</a:t>
            </a:r>
            <a:r>
              <a:rPr lang="en-US" altLang="zh-CN" sz="6400" dirty="0"/>
              <a:t>n</a:t>
            </a:r>
            <a:r>
              <a:rPr lang="zh-CN" altLang="en-US" sz="6400" dirty="0"/>
              <a:t>是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的数量；</a:t>
            </a:r>
            <a:r>
              <a:rPr lang="en-US" altLang="zh-CN" sz="6400" dirty="0"/>
              <a:t>L</a:t>
            </a:r>
            <a:r>
              <a:rPr lang="zh-CN" altLang="en-US" sz="6400" dirty="0"/>
              <a:t>是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的平均长度；</a:t>
            </a:r>
            <a:r>
              <a:rPr lang="en-US" altLang="zh-CN" sz="6400" dirty="0"/>
              <a:t>T</a:t>
            </a:r>
            <a:r>
              <a:rPr lang="zh-CN" altLang="en-US" sz="6400" dirty="0"/>
              <a:t>指考察的时间段长度。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公式（</a:t>
            </a:r>
            <a:r>
              <a:rPr lang="en-US" altLang="zh-CN" sz="6400" dirty="0"/>
              <a:t>2</a:t>
            </a:r>
            <a:r>
              <a:rPr lang="zh-CN" altLang="en-US" sz="6400" dirty="0"/>
              <a:t>）则给出了并发用户数峰值的计算方式中，其中，</a:t>
            </a:r>
            <a:r>
              <a:rPr lang="en-US" altLang="zh-CN" sz="6400" dirty="0"/>
              <a:t>C</a:t>
            </a:r>
            <a:r>
              <a:rPr lang="zh-CN" altLang="en-US" sz="6400" dirty="0"/>
              <a:t>’指并发用户数的峰值，</a:t>
            </a:r>
            <a:r>
              <a:rPr lang="en-US" altLang="zh-CN" sz="6400" dirty="0"/>
              <a:t>C</a:t>
            </a:r>
            <a:r>
              <a:rPr lang="zh-CN" altLang="en-US" sz="6400" dirty="0"/>
              <a:t>就是公式（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）中得到的平均的</a:t>
            </a:r>
            <a:r>
              <a:rPr lang="zh-CN" altLang="en-US" sz="6400" dirty="0" smtClean="0"/>
              <a:t>并发用户</a:t>
            </a:r>
            <a:r>
              <a:rPr lang="zh-CN" altLang="en-US" sz="6400" dirty="0"/>
              <a:t>数。该公式的得出是假设用户的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产生符合泊松分布而估算得到的。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实例：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假设有一个</a:t>
            </a:r>
            <a:r>
              <a:rPr lang="en-US" altLang="zh-CN" sz="6400" dirty="0"/>
              <a:t>OA</a:t>
            </a:r>
            <a:r>
              <a:rPr lang="zh-CN" altLang="en-US" sz="6400" dirty="0"/>
              <a:t>系统，该系统有</a:t>
            </a:r>
            <a:r>
              <a:rPr lang="en-US" altLang="zh-CN" sz="6400" dirty="0"/>
              <a:t>3000</a:t>
            </a:r>
            <a:r>
              <a:rPr lang="zh-CN" altLang="en-US" sz="6400" dirty="0"/>
              <a:t>个用户，平均每天大约有</a:t>
            </a:r>
            <a:r>
              <a:rPr lang="en-US" altLang="zh-CN" sz="6400" dirty="0"/>
              <a:t>400</a:t>
            </a:r>
            <a:r>
              <a:rPr lang="zh-CN" altLang="en-US" sz="6400" dirty="0"/>
              <a:t>个用户要访问该系统，对一个典型用户来说，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一天之内用户从登录到退出该系统的平均时间为</a:t>
            </a:r>
            <a:r>
              <a:rPr lang="en-US" altLang="zh-CN" sz="6400" dirty="0"/>
              <a:t>4</a:t>
            </a:r>
            <a:r>
              <a:rPr lang="zh-CN" altLang="en-US" sz="6400" dirty="0"/>
              <a:t>小时，在一天的时间内，用户只在</a:t>
            </a:r>
            <a:r>
              <a:rPr lang="en-US" altLang="zh-CN" sz="6400" dirty="0"/>
              <a:t>8</a:t>
            </a:r>
            <a:r>
              <a:rPr lang="zh-CN" altLang="en-US" sz="6400" dirty="0"/>
              <a:t>小时内使用该系统。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则根据公式（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）和公式（</a:t>
            </a:r>
            <a:r>
              <a:rPr lang="en-US" altLang="zh-CN" sz="6400" dirty="0"/>
              <a:t>2</a:t>
            </a:r>
            <a:r>
              <a:rPr lang="zh-CN" altLang="en-US" sz="6400" dirty="0"/>
              <a:t>），可以得到：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dirty="0"/>
              <a:t>C = 400*4/8 = 200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dirty="0"/>
              <a:t>C</a:t>
            </a:r>
            <a:r>
              <a:rPr lang="zh-CN" altLang="en-US" sz="6400" dirty="0"/>
              <a:t>’≈</a:t>
            </a:r>
            <a:r>
              <a:rPr lang="en-US" altLang="zh-CN" sz="6400" dirty="0"/>
              <a:t>200+3*</a:t>
            </a:r>
            <a:r>
              <a:rPr lang="zh-CN" altLang="en-US" sz="6400" dirty="0"/>
              <a:t>根号</a:t>
            </a:r>
            <a:r>
              <a:rPr lang="en-US" altLang="zh-CN" sz="6400" dirty="0"/>
              <a:t>200 = 242</a:t>
            </a:r>
            <a:endParaRPr lang="zh-CN" altLang="en-US" sz="6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22231" cy="818867"/>
          </a:xfrm>
        </p:spPr>
        <p:txBody>
          <a:bodyPr>
            <a:normAutofit/>
          </a:bodyPr>
          <a:lstStyle/>
          <a:p>
            <a:r>
              <a:rPr lang="zh-CN" altLang="en-US" dirty="0"/>
              <a:t>并发用户数的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个人建议：</a:t>
            </a:r>
            <a:r>
              <a:rPr lang="zh-CN" altLang="en-US" dirty="0"/>
              <a:t>二八定律</a:t>
            </a:r>
            <a:endParaRPr lang="en-US" altLang="zh-CN" dirty="0" smtClean="0"/>
          </a:p>
          <a:p>
            <a:r>
              <a:rPr lang="zh-CN" altLang="en-US" dirty="0" smtClean="0"/>
              <a:t>并发用户</a:t>
            </a:r>
            <a:r>
              <a:rPr lang="en-US" altLang="zh-CN" dirty="0" smtClean="0"/>
              <a:t>=</a:t>
            </a:r>
            <a:r>
              <a:rPr lang="zh-CN" altLang="en-US" dirty="0" smtClean="0"/>
              <a:t>登录用户数的*（</a:t>
            </a:r>
            <a:r>
              <a:rPr lang="en-US" altLang="zh-CN" dirty="0" smtClean="0"/>
              <a:t>5</a:t>
            </a:r>
            <a:r>
              <a:rPr lang="en-US" altLang="zh-CN" dirty="0"/>
              <a:t>%</a:t>
            </a:r>
            <a:r>
              <a:rPr lang="en-US" altLang="zh-CN" dirty="0" smtClean="0"/>
              <a:t>~20%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某</a:t>
            </a:r>
            <a:r>
              <a:rPr lang="zh-CN" altLang="en-US" dirty="0"/>
              <a:t>项目登录用户数及登录次数：</a:t>
            </a:r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）从历史数据上看每天登录用户数最高只有</a:t>
            </a:r>
            <a:r>
              <a:rPr lang="en-US" altLang="zh-CN" sz="2800" dirty="0"/>
              <a:t>2.7</a:t>
            </a:r>
            <a:r>
              <a:rPr lang="zh-CN" altLang="en-US" sz="2800" dirty="0"/>
              <a:t>万，占总用户数的比例为</a:t>
            </a:r>
            <a:r>
              <a:rPr lang="en-US" altLang="zh-CN" sz="2800" dirty="0"/>
              <a:t>4.8%</a:t>
            </a:r>
            <a:r>
              <a:rPr lang="zh-CN" altLang="en-US" sz="2800" dirty="0" smtClean="0"/>
              <a:t>，在</a:t>
            </a: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</a:p>
          <a:p>
            <a:pPr marL="0" indent="0">
              <a:buNone/>
            </a:pPr>
            <a:r>
              <a:rPr lang="zh-CN" altLang="en-US" sz="2800" dirty="0" smtClean="0"/>
              <a:t>安装业务量翻番的情况下，登录用户数峰增长量需要比现有的翻两番，即每天的登录峰值</a:t>
            </a:r>
            <a:r>
              <a:rPr lang="zh-CN" altLang="en-US" sz="2800" dirty="0" smtClean="0"/>
              <a:t>需要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万。</a:t>
            </a:r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）按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万用户，每天每个用户登录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次计算，每天的登录峰值次数达到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万。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分析：</a:t>
            </a:r>
          </a:p>
          <a:p>
            <a:pPr marL="0" indent="0">
              <a:buNone/>
            </a:pPr>
            <a:r>
              <a:rPr lang="zh-CN" altLang="en-US" dirty="0"/>
              <a:t>该项目每天的登录峰值次数达到</a:t>
            </a:r>
            <a:r>
              <a:rPr lang="en-US" altLang="zh-CN" dirty="0"/>
              <a:t>50</a:t>
            </a:r>
            <a:r>
              <a:rPr lang="zh-CN" altLang="en-US" dirty="0"/>
              <a:t>万，按照</a:t>
            </a:r>
            <a:r>
              <a:rPr lang="en-US" altLang="zh-CN" dirty="0"/>
              <a:t>80-20</a:t>
            </a:r>
            <a:r>
              <a:rPr lang="zh-CN" altLang="en-US" dirty="0"/>
              <a:t>法则计算，</a:t>
            </a:r>
            <a:r>
              <a:rPr lang="en-US" altLang="zh-CN" dirty="0"/>
              <a:t>80%</a:t>
            </a:r>
            <a:r>
              <a:rPr lang="zh-CN" altLang="en-US" dirty="0"/>
              <a:t>的登录是在</a:t>
            </a:r>
            <a:r>
              <a:rPr lang="en-US" altLang="zh-CN" dirty="0"/>
              <a:t>20%</a:t>
            </a:r>
            <a:r>
              <a:rPr lang="zh-CN" altLang="en-US" dirty="0"/>
              <a:t>时间内</a:t>
            </a:r>
            <a:r>
              <a:rPr lang="zh-CN" altLang="en-US" dirty="0" smtClean="0"/>
              <a:t>完成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80%</a:t>
            </a:r>
            <a:r>
              <a:rPr lang="zh-CN" altLang="en-US" dirty="0"/>
              <a:t>的登录 </a:t>
            </a:r>
            <a:r>
              <a:rPr lang="en-US" altLang="zh-CN" dirty="0"/>
              <a:t>= 500000*0.8 = 400000</a:t>
            </a:r>
            <a:r>
              <a:rPr lang="zh-CN" altLang="en-US" dirty="0"/>
              <a:t>次</a:t>
            </a:r>
          </a:p>
          <a:p>
            <a:pPr marL="0" indent="0">
              <a:buNone/>
            </a:pPr>
            <a:r>
              <a:rPr lang="en-US" altLang="zh-CN" dirty="0"/>
              <a:t>20%</a:t>
            </a:r>
            <a:r>
              <a:rPr lang="zh-CN" altLang="en-US" dirty="0"/>
              <a:t>的时间 </a:t>
            </a:r>
            <a:r>
              <a:rPr lang="en-US" altLang="zh-CN" dirty="0"/>
              <a:t>= 24*3600*0.2 = 17280</a:t>
            </a:r>
            <a:r>
              <a:rPr lang="zh-CN" altLang="en-US" dirty="0"/>
              <a:t>秒</a:t>
            </a:r>
          </a:p>
          <a:p>
            <a:pPr marL="0" indent="0">
              <a:buNone/>
            </a:pPr>
            <a:r>
              <a:rPr lang="zh-CN" altLang="en-US" dirty="0"/>
              <a:t>平均每秒登录次数 </a:t>
            </a:r>
            <a:r>
              <a:rPr lang="en-US" altLang="zh-CN" dirty="0"/>
              <a:t>= 400000/ 17280 = 23.14 </a:t>
            </a:r>
            <a:r>
              <a:rPr lang="zh-CN" altLang="en-US" dirty="0"/>
              <a:t>≈</a:t>
            </a:r>
            <a:r>
              <a:rPr lang="en-US" altLang="zh-CN" dirty="0"/>
              <a:t>25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</a:p>
          <a:p>
            <a:pPr marL="0" indent="0">
              <a:buNone/>
            </a:pPr>
            <a:r>
              <a:rPr lang="zh-CN" altLang="en-US" dirty="0"/>
              <a:t>经过计算后，本项目登录操作的性能需求是</a:t>
            </a:r>
            <a:r>
              <a:rPr lang="en-US" altLang="zh-CN" dirty="0"/>
              <a:t>25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420</TotalTime>
  <Words>489</Words>
  <Application>Microsoft Office PowerPoint</Application>
  <PresentationFormat>全屏显示(4:3)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性能测试计划的编写</vt:lpstr>
      <vt:lpstr>PowerPoint 演示文稿</vt:lpstr>
      <vt:lpstr>性能需求从何而来？</vt:lpstr>
      <vt:lpstr>性能需求从谁而来？</vt:lpstr>
      <vt:lpstr>并发用户数的计算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16</cp:revision>
  <dcterms:modified xsi:type="dcterms:W3CDTF">2018-01-20T06:46:00Z</dcterms:modified>
</cp:coreProperties>
</file>