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256" r:id="rId2"/>
    <p:sldId id="276" r:id="rId3"/>
    <p:sldId id="287" r:id="rId4"/>
    <p:sldId id="277" r:id="rId5"/>
    <p:sldId id="282" r:id="rId6"/>
    <p:sldId id="288" r:id="rId7"/>
    <p:sldId id="278" r:id="rId8"/>
    <p:sldId id="289" r:id="rId9"/>
    <p:sldId id="290" r:id="rId10"/>
    <p:sldId id="291" r:id="rId11"/>
    <p:sldId id="279" r:id="rId12"/>
    <p:sldId id="284" r:id="rId13"/>
    <p:sldId id="285" r:id="rId14"/>
    <p:sldId id="286" r:id="rId15"/>
    <p:sldId id="292" r:id="rId16"/>
    <p:sldId id="293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1" autoAdjust="0"/>
    <p:restoredTop sz="82657" autoAdjust="0"/>
  </p:normalViewPr>
  <p:slideViewPr>
    <p:cSldViewPr>
      <p:cViewPr varScale="1">
        <p:scale>
          <a:sx n="58" d="100"/>
          <a:sy n="58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com.jin.com.SHA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String result=</a:t>
            </a:r>
            <a:r>
              <a:rPr lang="en-US" altLang="zh-CN" dirty="0" err="1" smtClean="0"/>
              <a:t>SHA.getResult</a:t>
            </a:r>
            <a:r>
              <a:rPr lang="en-US" altLang="zh-CN" dirty="0" smtClean="0"/>
              <a:t>("hello");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(result); </a:t>
            </a:r>
          </a:p>
          <a:p>
            <a:r>
              <a:rPr lang="en-US" altLang="zh-CN" dirty="0" err="1" smtClean="0"/>
              <a:t>vars.put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",result);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1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webservices</a:t>
            </a:r>
            <a:r>
              <a:rPr lang="en-US" altLang="zh-CN" dirty="0" smtClean="0"/>
              <a:t>/qqOnlineWebService.asmx</a:t>
            </a:r>
            <a:r>
              <a:rPr lang="zh-CN" altLang="en-US" dirty="0" smtClean="0"/>
              <a:t>找不到</a:t>
            </a:r>
            <a:r>
              <a:rPr lang="zh-CN" altLang="en-US" dirty="0" smtClean="0"/>
              <a:t>，需要插件安装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downloads/ol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wiki/PerfMonAge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5" y="2375742"/>
            <a:ext cx="4320480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项目实战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Jmeter3.2</a:t>
            </a:r>
            <a:r>
              <a:rPr lang="zh-CN" altLang="en-US" dirty="0"/>
              <a:t>版本就</a:t>
            </a:r>
            <a:r>
              <a:rPr lang="zh-CN" altLang="en-US" dirty="0" smtClean="0"/>
              <a:t>没有</a:t>
            </a:r>
            <a:r>
              <a:rPr lang="en-US" altLang="zh-CN" i="1" dirty="0"/>
              <a:t>SOAP</a:t>
            </a:r>
            <a:r>
              <a:rPr lang="en-US" altLang="zh-CN" dirty="0"/>
              <a:t>/XML-RPC Request</a:t>
            </a:r>
            <a:r>
              <a:rPr lang="zh-CN" altLang="en-US" dirty="0" smtClean="0"/>
              <a:t>了</a:t>
            </a:r>
            <a:r>
              <a:rPr lang="zh-CN" altLang="en-US" dirty="0"/>
              <a:t>；可以直接使用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来进行发送</a:t>
            </a:r>
            <a:r>
              <a:rPr lang="en-US" altLang="zh-CN" dirty="0"/>
              <a:t>SOAP</a:t>
            </a:r>
            <a:r>
              <a:rPr lang="zh-CN" altLang="en-US" dirty="0"/>
              <a:t>请求进行测试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测试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24944"/>
            <a:ext cx="5809367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0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zh-CN" altLang="en-US" dirty="0">
                <a:latin typeface="+mn-ea"/>
              </a:rPr>
              <a:t>步骤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badboy</a:t>
            </a:r>
            <a:r>
              <a:rPr lang="zh-CN" altLang="en-US" dirty="0" smtClean="0">
                <a:latin typeface="+mn-ea"/>
              </a:rPr>
              <a:t>录制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或者使用</a:t>
            </a:r>
            <a:r>
              <a:rPr lang="en-US" altLang="zh-CN" dirty="0" smtClean="0">
                <a:latin typeface="+mn-ea"/>
              </a:rPr>
              <a:t>fiddler</a:t>
            </a:r>
            <a:r>
              <a:rPr lang="zh-CN" altLang="en-US" dirty="0" smtClean="0">
                <a:latin typeface="+mn-ea"/>
              </a:rPr>
              <a:t>抓包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导入</a:t>
            </a:r>
            <a:r>
              <a:rPr lang="en-US" altLang="zh-CN" dirty="0" err="1">
                <a:latin typeface="+mn-ea"/>
              </a:rPr>
              <a:t>jmeter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参数化、检查点、集合点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指标监控、资源监控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报告（可导入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err="1" smtClean="0">
                <a:latin typeface="+mn-ea"/>
              </a:rPr>
              <a:t>xls</a:t>
            </a:r>
            <a:r>
              <a:rPr lang="zh-CN" altLang="en-US" dirty="0" smtClean="0">
                <a:latin typeface="+mn-ea"/>
              </a:rPr>
              <a:t>，并行</a:t>
            </a:r>
            <a:r>
              <a:rPr lang="zh-CN" altLang="en-US" dirty="0">
                <a:latin typeface="+mn-ea"/>
              </a:rPr>
              <a:t>生成报表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7785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需求：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上</a:t>
            </a:r>
            <a:r>
              <a:rPr lang="zh-CN" altLang="en-US" dirty="0" smtClean="0">
                <a:latin typeface="+mn-ea"/>
              </a:rPr>
              <a:t>传文件</a:t>
            </a:r>
            <a:r>
              <a:rPr lang="zh-CN" altLang="en-US" dirty="0">
                <a:latin typeface="+mn-ea"/>
              </a:rPr>
              <a:t>到服务器</a:t>
            </a:r>
            <a:r>
              <a:rPr lang="en-US" altLang="zh-CN" dirty="0" smtClean="0">
                <a:latin typeface="+mn-ea"/>
              </a:rPr>
              <a:t>put</a:t>
            </a:r>
          </a:p>
          <a:p>
            <a:pPr lvl="1"/>
            <a:r>
              <a:rPr lang="zh-CN" altLang="en-US" dirty="0" smtClean="0">
                <a:latin typeface="+mn-ea"/>
              </a:rPr>
              <a:t>下载文件到本地</a:t>
            </a:r>
            <a:r>
              <a:rPr lang="en-US" altLang="zh-CN" dirty="0" smtClean="0">
                <a:latin typeface="+mn-ea"/>
              </a:rPr>
              <a:t>get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添加</a:t>
            </a:r>
            <a:r>
              <a:rPr lang="en-US" altLang="zh-CN" dirty="0" smtClean="0">
                <a:latin typeface="+mn-ea"/>
              </a:rPr>
              <a:t>-&gt;sampler-&gt; FTP </a:t>
            </a:r>
            <a:r>
              <a:rPr lang="zh-CN" altLang="en-US" dirty="0" smtClean="0">
                <a:latin typeface="+mn-ea"/>
              </a:rPr>
              <a:t>服务器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注意：“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请求缺省值</a:t>
            </a:r>
            <a:r>
              <a:rPr lang="zh-CN" altLang="en-US" dirty="0" smtClean="0">
                <a:latin typeface="+mn-ea"/>
              </a:rPr>
              <a:t>”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的使用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需求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en-US" altLang="zh-CN" sz="2400" dirty="0" smtClean="0">
                <a:latin typeface="+mn-ea"/>
              </a:rPr>
              <a:t>student</a:t>
            </a:r>
            <a:r>
              <a:rPr lang="zh-CN" altLang="en-US" sz="2400" dirty="0" smtClean="0">
                <a:latin typeface="+mn-ea"/>
              </a:rPr>
              <a:t>表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环境准备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https://dev.mysql.com/downloads/connector/j</a:t>
            </a:r>
            <a:r>
              <a:rPr lang="en-US" altLang="zh-CN" sz="2400" dirty="0" smtClean="0"/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mysql</a:t>
            </a:r>
            <a:r>
              <a:rPr lang="zh-CN" altLang="en-US" sz="2400" dirty="0" smtClean="0">
                <a:latin typeface="+mn-ea"/>
              </a:rPr>
              <a:t>驱动 </a:t>
            </a:r>
            <a:r>
              <a:rPr lang="en-US" altLang="zh-CN" sz="2400" dirty="0">
                <a:latin typeface="+mn-ea"/>
              </a:rPr>
              <a:t>mysql-connector-java-5.1.6-bin.jar</a:t>
            </a: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 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</a:t>
            </a:r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步骤：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在测试计划中加入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包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配置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latin typeface="+mn-ea"/>
              </a:rPr>
              <a:t>断言、结</a:t>
            </a:r>
            <a:r>
              <a:rPr lang="zh-CN" altLang="en-US" sz="2400" dirty="0" smtClean="0">
                <a:latin typeface="+mn-ea"/>
              </a:rPr>
              <a:t>果树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7267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6" y="1484784"/>
            <a:ext cx="7413786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8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90522"/>
            <a:ext cx="4272136" cy="425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31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8300"/>
            <a:ext cx="8077845" cy="488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517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meter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图形监控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调用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jar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包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WebService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-web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数据库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m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ysql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结果分析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+mn-ea"/>
              </a:rPr>
              <a:t>JMeterPlugin</a:t>
            </a:r>
            <a:r>
              <a:rPr lang="zh-CN" altLang="en-US" sz="2400" dirty="0">
                <a:latin typeface="+mn-ea"/>
              </a:rPr>
              <a:t>可以把</a:t>
            </a:r>
            <a:r>
              <a:rPr lang="en-US" altLang="zh-CN" sz="2400" dirty="0" err="1">
                <a:latin typeface="+mn-ea"/>
              </a:rPr>
              <a:t>JMeter</a:t>
            </a:r>
            <a:r>
              <a:rPr lang="zh-CN" altLang="en-US" sz="2400" dirty="0">
                <a:latin typeface="+mn-ea"/>
              </a:rPr>
              <a:t>生成的</a:t>
            </a:r>
            <a:r>
              <a:rPr lang="en-US" altLang="zh-CN" sz="2400" dirty="0" err="1">
                <a:latin typeface="+mn-ea"/>
              </a:rPr>
              <a:t>jtl</a:t>
            </a:r>
            <a:r>
              <a:rPr lang="zh-CN" altLang="en-US" sz="2400" dirty="0">
                <a:latin typeface="+mn-ea"/>
              </a:rPr>
              <a:t>文件做出很好的统计图，同时还支持机器的</a:t>
            </a:r>
            <a:r>
              <a:rPr lang="en-US" altLang="zh-CN" sz="2400" dirty="0" err="1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swap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disk </a:t>
            </a:r>
            <a:r>
              <a:rPr lang="en-US" altLang="zh-CN" sz="2400" dirty="0" err="1">
                <a:latin typeface="+mn-ea"/>
              </a:rPr>
              <a:t>io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network</a:t>
            </a:r>
            <a:r>
              <a:rPr lang="zh-CN" altLang="en-US" sz="2400" dirty="0">
                <a:latin typeface="+mn-ea"/>
              </a:rPr>
              <a:t>的监控，是个不错的插件。</a:t>
            </a:r>
            <a:br>
              <a:rPr lang="zh-CN" altLang="en-US" sz="2400" dirty="0">
                <a:latin typeface="+mn-ea"/>
              </a:rPr>
            </a:br>
            <a:r>
              <a:rPr lang="en-US" altLang="zh-CN" sz="2400" dirty="0">
                <a:latin typeface="+mn-ea"/>
                <a:hlinkClick r:id="rId2"/>
              </a:rPr>
              <a:t>https://jmeter-plugins.org/downloads/old</a:t>
            </a:r>
            <a:r>
              <a:rPr lang="en-US" altLang="zh-CN" sz="2400" dirty="0" smtClean="0">
                <a:latin typeface="+mn-ea"/>
                <a:hlinkClick r:id="rId2"/>
              </a:rPr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JMeterPlugins</a:t>
            </a:r>
            <a:r>
              <a:rPr lang="en-US" altLang="zh-CN" sz="2400" dirty="0">
                <a:latin typeface="+mn-ea"/>
              </a:rPr>
              <a:t>-Standard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JMeterPlugins</a:t>
            </a:r>
            <a:r>
              <a:rPr lang="en-US" altLang="zh-CN" sz="2400" dirty="0">
                <a:latin typeface="+mn-ea"/>
              </a:rPr>
              <a:t>-Extras</a:t>
            </a:r>
            <a:r>
              <a:rPr lang="zh-CN" altLang="en-US" sz="2400" dirty="0">
                <a:latin typeface="+mn-ea"/>
              </a:rPr>
              <a:t>是客户端的，</a:t>
            </a:r>
            <a:r>
              <a:rPr lang="en-US" altLang="zh-CN" sz="2400" dirty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是服务端的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2376" y="1166018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JMeterPlugins-Standard-1.4.0.zip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ServerAgent-2.2.1.zip</a:t>
            </a:r>
          </a:p>
          <a:p>
            <a:r>
              <a:rPr lang="zh-CN" altLang="en-US" sz="2400" dirty="0" smtClean="0">
                <a:latin typeface="+mn-ea"/>
              </a:rPr>
              <a:t>把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JMeterPlugins-Standard.jar</a:t>
            </a:r>
            <a:r>
              <a:rPr lang="zh-CN" altLang="en-US" sz="2400" dirty="0" smtClean="0">
                <a:latin typeface="+mn-ea"/>
              </a:rPr>
              <a:t>复制到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lib/</a:t>
            </a:r>
            <a:r>
              <a:rPr lang="en-US" altLang="zh-CN" sz="2400" dirty="0" err="1" smtClean="0">
                <a:latin typeface="+mn-ea"/>
              </a:rPr>
              <a:t>ext</a:t>
            </a:r>
            <a:r>
              <a:rPr lang="zh-CN" altLang="en-US" sz="2400" dirty="0" smtClean="0">
                <a:latin typeface="+mn-ea"/>
              </a:rPr>
              <a:t>目录下面，重启</a:t>
            </a:r>
            <a:r>
              <a:rPr lang="en-US" altLang="zh-CN" sz="2400" dirty="0" err="1" smtClean="0">
                <a:latin typeface="+mn-ea"/>
              </a:rPr>
              <a:t>Jmeter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之资源图形监控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5552129" cy="2922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0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980728"/>
            <a:ext cx="8928992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放在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被压测的服务器</a:t>
            </a:r>
            <a:r>
              <a:rPr lang="zh-CN" altLang="en-US" sz="2400" dirty="0">
                <a:latin typeface="+mn-ea"/>
              </a:rPr>
              <a:t>上，是用来收集服务器相关性能指标（</a:t>
            </a:r>
            <a:r>
              <a:rPr lang="en-US" altLang="zh-CN" sz="2400" dirty="0" err="1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等）、以及</a:t>
            </a:r>
            <a:r>
              <a:rPr lang="en-US" altLang="zh-CN" sz="2400" dirty="0" err="1">
                <a:latin typeface="+mn-ea"/>
              </a:rPr>
              <a:t>jmx</a:t>
            </a:r>
            <a:r>
              <a:rPr lang="zh-CN" altLang="en-US" sz="2400" dirty="0">
                <a:latin typeface="+mn-ea"/>
              </a:rPr>
              <a:t>等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信 息，然后通过 </a:t>
            </a:r>
            <a:r>
              <a:rPr lang="en-US" altLang="zh-CN" sz="2400" dirty="0">
                <a:latin typeface="+mn-ea"/>
              </a:rPr>
              <a:t>TCP or </a:t>
            </a:r>
            <a:r>
              <a:rPr lang="en-US" altLang="zh-CN" sz="2400" dirty="0" err="1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协议</a:t>
            </a:r>
            <a:r>
              <a:rPr lang="zh-CN" altLang="en-US" sz="2400" dirty="0">
                <a:latin typeface="+mn-ea"/>
              </a:rPr>
              <a:t>来发送给</a:t>
            </a:r>
            <a:r>
              <a:rPr lang="en-US" altLang="zh-CN" sz="2400" dirty="0" err="1">
                <a:latin typeface="+mn-ea"/>
              </a:rPr>
              <a:t>jmeter</a:t>
            </a:r>
            <a:r>
              <a:rPr lang="zh-CN" altLang="en-US" sz="2400" dirty="0">
                <a:latin typeface="+mn-ea"/>
              </a:rPr>
              <a:t>。启动后，默认监听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4444</a:t>
            </a:r>
            <a:r>
              <a:rPr lang="zh-CN" altLang="en-US" sz="2400" dirty="0">
                <a:latin typeface="+mn-ea"/>
              </a:rPr>
              <a:t>端口，</a:t>
            </a:r>
            <a:r>
              <a:rPr lang="en-US" altLang="zh-CN" sz="2400" dirty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是一个文本协议，可以使用任何客户端发送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接收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数据 信息。</a:t>
            </a:r>
            <a:br>
              <a:rPr lang="zh-CN" altLang="en-US" sz="2400" dirty="0">
                <a:latin typeface="+mn-ea"/>
              </a:rPr>
            </a:br>
            <a:endParaRPr lang="zh-CN" altLang="en-US" sz="2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+mn-ea"/>
              </a:rPr>
              <a:t>下载地址（</a:t>
            </a:r>
            <a:r>
              <a:rPr lang="en-US" altLang="zh-CN" sz="2400" dirty="0">
                <a:latin typeface="+mn-ea"/>
                <a:hlinkClick r:id="rId2"/>
              </a:rPr>
              <a:t>https://</a:t>
            </a:r>
            <a:r>
              <a:rPr lang="en-US" altLang="zh-CN" sz="2400" dirty="0" smtClean="0">
                <a:latin typeface="+mn-ea"/>
                <a:hlinkClick r:id="rId2"/>
              </a:rPr>
              <a:t>jmeter-plugins.org/wiki/PerfMonAgent</a:t>
            </a:r>
            <a:r>
              <a:rPr lang="en-US" altLang="zh-CN" sz="2400" dirty="0">
                <a:latin typeface="+mn-ea"/>
                <a:hlinkClick r:id="rId2"/>
              </a:rPr>
              <a:t>/</a:t>
            </a:r>
            <a:r>
              <a:rPr lang="zh-CN" altLang="en-US" sz="2400" dirty="0" smtClean="0">
                <a:latin typeface="+mn-ea"/>
              </a:rPr>
              <a:t>），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+mn-ea"/>
              </a:rPr>
              <a:t>解</a:t>
            </a:r>
            <a:r>
              <a:rPr lang="zh-CN" altLang="en-US" sz="2400" dirty="0">
                <a:latin typeface="+mn-ea"/>
              </a:rPr>
              <a:t>压后进入目录，执行</a:t>
            </a:r>
            <a:r>
              <a:rPr lang="en-US" altLang="zh-CN" sz="2400" dirty="0">
                <a:latin typeface="+mn-ea"/>
              </a:rPr>
              <a:t>startAgent.sh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startAgent.bat</a:t>
            </a:r>
            <a:r>
              <a:rPr lang="zh-CN" altLang="en-US" sz="2400" dirty="0">
                <a:latin typeface="+mn-ea"/>
              </a:rPr>
              <a:t>即可启动</a:t>
            </a:r>
            <a:r>
              <a:rPr lang="en-US" altLang="zh-CN" sz="2400" dirty="0" smtClean="0">
                <a:latin typeface="+mn-ea"/>
              </a:rPr>
              <a:t>agent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请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2400" dirty="0" smtClean="0"/>
              <a:t>安装</a:t>
            </a:r>
            <a:r>
              <a:rPr lang="zh-CN" altLang="en-US" sz="2400" dirty="0"/>
              <a:t>性能监控插件</a:t>
            </a:r>
            <a:r>
              <a:rPr lang="en-US" altLang="zh-CN" sz="2400" dirty="0"/>
              <a:t>(</a:t>
            </a:r>
            <a:r>
              <a:rPr lang="en-US" altLang="zh-CN" sz="2400" dirty="0" err="1"/>
              <a:t>jmeter</a:t>
            </a:r>
            <a:r>
              <a:rPr lang="en-US" altLang="zh-CN" sz="2400" dirty="0"/>
              <a:t>-plugins)</a:t>
            </a:r>
            <a:r>
              <a:rPr lang="zh-CN" altLang="en-US" sz="2400" dirty="0"/>
              <a:t>后报如下错误，由于</a:t>
            </a:r>
            <a:r>
              <a:rPr lang="en-US" altLang="zh-CN" sz="2400" dirty="0" err="1"/>
              <a:t>jmeter</a:t>
            </a:r>
            <a:r>
              <a:rPr lang="zh-CN" altLang="en-US" sz="2400" dirty="0"/>
              <a:t>版本过高</a:t>
            </a:r>
            <a:r>
              <a:rPr lang="en-US" altLang="zh-CN" sz="2400" dirty="0"/>
              <a:t>3.3</a:t>
            </a:r>
            <a:r>
              <a:rPr lang="zh-CN" altLang="en-US" sz="2400" dirty="0"/>
              <a:t>，</a:t>
            </a:r>
            <a:r>
              <a:rPr lang="en-US" altLang="zh-CN" sz="2400" dirty="0"/>
              <a:t>jmeter3.1</a:t>
            </a:r>
            <a:r>
              <a:rPr lang="zh-CN" altLang="en-US" sz="2400" dirty="0"/>
              <a:t>可以</a:t>
            </a:r>
            <a:r>
              <a:rPr lang="zh-CN" altLang="en-US" sz="2400" dirty="0" smtClean="0"/>
              <a:t>成功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org.apache.jmeter.samplers.SampleSaveConfiguration.setFormatter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之资源图形监控</a:t>
            </a:r>
          </a:p>
        </p:txBody>
      </p:sp>
    </p:spTree>
    <p:extLst>
      <p:ext uri="{BB962C8B-B14F-4D97-AF65-F5344CB8AC3E}">
        <p14:creationId xmlns:p14="http://schemas.microsoft.com/office/powerpoint/2010/main" val="26754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Bytes Throughput Over Time:</a:t>
            </a:r>
            <a:r>
              <a:rPr lang="zh-CN" altLang="en-US" dirty="0">
                <a:latin typeface="+mn-ea"/>
              </a:rPr>
              <a:t>不同时间吞吐量展示（图表）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聚合报告里，</a:t>
            </a:r>
            <a:r>
              <a:rPr lang="en-US" altLang="zh-CN" dirty="0">
                <a:latin typeface="+mn-ea"/>
              </a:rPr>
              <a:t>Throughput</a:t>
            </a:r>
            <a:r>
              <a:rPr lang="zh-CN" altLang="en-US" dirty="0">
                <a:latin typeface="+mn-ea"/>
              </a:rPr>
              <a:t>是按请求个数来展示的，比如说</a:t>
            </a:r>
            <a:r>
              <a:rPr lang="en-US" altLang="zh-CN" dirty="0">
                <a:latin typeface="+mn-ea"/>
              </a:rPr>
              <a:t>1.9/sec</a:t>
            </a:r>
            <a:r>
              <a:rPr lang="zh-CN" altLang="en-US" dirty="0">
                <a:latin typeface="+mn-ea"/>
              </a:rPr>
              <a:t>，就是每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发送</a:t>
            </a:r>
            <a:r>
              <a:rPr lang="en-US" altLang="zh-CN" dirty="0">
                <a:latin typeface="+mn-ea"/>
              </a:rPr>
              <a:t>1.9</a:t>
            </a:r>
            <a:r>
              <a:rPr lang="zh-CN" altLang="en-US" dirty="0">
                <a:latin typeface="+mn-ea"/>
              </a:rPr>
              <a:t>个请求；而这里的展示是按字节</a:t>
            </a:r>
            <a:r>
              <a:rPr lang="en-US" altLang="zh-CN" dirty="0">
                <a:latin typeface="+mn-ea"/>
              </a:rPr>
              <a:t>Bytes</a:t>
            </a:r>
            <a:r>
              <a:rPr lang="zh-CN" altLang="en-US" dirty="0">
                <a:latin typeface="+mn-ea"/>
              </a:rPr>
              <a:t>来展示的图表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Composite Graph</a:t>
            </a:r>
            <a:r>
              <a:rPr lang="zh-CN" altLang="en-US" dirty="0">
                <a:latin typeface="+mn-ea"/>
              </a:rPr>
              <a:t>： 混合图表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在它的</a:t>
            </a:r>
            <a:r>
              <a:rPr lang="en-US" altLang="zh-CN" dirty="0">
                <a:latin typeface="+mn-ea"/>
              </a:rPr>
              <a:t>Graphs</a:t>
            </a:r>
            <a:r>
              <a:rPr lang="zh-CN" altLang="en-US" dirty="0">
                <a:latin typeface="+mn-ea"/>
              </a:rPr>
              <a:t>里面可以设置多少个图表一起展示，它可以同时展示多个图表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Hits per Second</a:t>
            </a:r>
            <a:r>
              <a:rPr lang="zh-CN" altLang="en-US" dirty="0">
                <a:latin typeface="+mn-ea"/>
              </a:rPr>
              <a:t>：每秒点击量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</a:t>
            </a:r>
            <a:r>
              <a:rPr lang="en-US" altLang="zh-CN" dirty="0" err="1">
                <a:latin typeface="+mn-ea"/>
              </a:rPr>
              <a:t>PerfMon</a:t>
            </a:r>
            <a:r>
              <a:rPr lang="en-US" altLang="zh-CN" dirty="0">
                <a:latin typeface="+mn-ea"/>
              </a:rPr>
              <a:t> Metrics Collector</a:t>
            </a:r>
            <a:r>
              <a:rPr lang="zh-CN" altLang="en-US" dirty="0">
                <a:latin typeface="+mn-ea"/>
              </a:rPr>
              <a:t>：服务器性能监测控件，包括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Memory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Network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等等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</a:t>
            </a:r>
            <a:r>
              <a:rPr lang="en-US" altLang="zh-CN" dirty="0" err="1">
                <a:latin typeface="+mn-ea"/>
              </a:rPr>
              <a:t>Reponse</a:t>
            </a:r>
            <a:r>
              <a:rPr lang="en-US" altLang="zh-CN" dirty="0">
                <a:latin typeface="+mn-ea"/>
              </a:rPr>
              <a:t> Latencies Over Time</a:t>
            </a:r>
            <a:r>
              <a:rPr lang="zh-CN" altLang="en-US" dirty="0">
                <a:latin typeface="+mn-ea"/>
              </a:rPr>
              <a:t>：记录客户端发送请求完成后，服务器端返回请求之前这段时间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</a:t>
            </a:r>
            <a:r>
              <a:rPr lang="en-US" altLang="zh-CN" dirty="0" err="1">
                <a:latin typeface="+mn-ea"/>
              </a:rPr>
              <a:t>Reponse</a:t>
            </a:r>
            <a:r>
              <a:rPr lang="en-US" altLang="zh-CN" dirty="0">
                <a:latin typeface="+mn-ea"/>
              </a:rPr>
              <a:t> Times Distribution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显示测试的响应时间分布，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轴显示由时间间隔分组的响应时间，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轴包含每个区间的样本数</a:t>
            </a:r>
          </a:p>
          <a:p>
            <a:r>
              <a:rPr lang="en-US" altLang="zh-CN" dirty="0" err="1">
                <a:latin typeface="+mn-ea"/>
              </a:rPr>
              <a:t>jp@gc</a:t>
            </a:r>
            <a:r>
              <a:rPr lang="en-US" altLang="zh-CN" dirty="0">
                <a:latin typeface="+mn-ea"/>
              </a:rPr>
              <a:t> - Transactions per Second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每秒事务数，服务器每秒处理的事务数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常用组件简要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016" y="1484784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场景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1S</a:t>
            </a:r>
            <a:r>
              <a:rPr lang="zh-CN" altLang="en-US" dirty="0" smtClean="0">
                <a:latin typeface="+mn-ea"/>
              </a:rPr>
              <a:t>增加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个线程；运行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次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分</a:t>
            </a:r>
            <a:r>
              <a:rPr lang="zh-CN" altLang="en-US" dirty="0" smtClean="0">
                <a:latin typeface="+mn-ea"/>
              </a:rPr>
              <a:t>别看</a:t>
            </a:r>
            <a:r>
              <a:rPr lang="en-US" altLang="zh-CN" dirty="0" smtClean="0">
                <a:latin typeface="+mn-ea"/>
              </a:rPr>
              <a:t>50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并发</a:t>
            </a:r>
            <a:r>
              <a:rPr lang="zh-CN" altLang="en-US" dirty="0" smtClean="0">
                <a:latin typeface="+mn-ea"/>
              </a:rPr>
              <a:t>下的表现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监控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成功率、响应时间、标准差、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Mem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IO</a:t>
            </a:r>
          </a:p>
          <a:p>
            <a:r>
              <a:rPr lang="zh-CN" altLang="en-US" dirty="0">
                <a:latin typeface="+mn-ea"/>
              </a:rPr>
              <a:t>资源监控需要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windows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en-US" dirty="0">
                <a:latin typeface="+mn-ea"/>
              </a:rPr>
              <a:t>部署</a:t>
            </a:r>
            <a:r>
              <a:rPr lang="zh-CN" altLang="en-US" dirty="0" smtClean="0">
                <a:latin typeface="+mn-ea"/>
              </a:rPr>
              <a:t>监控</a:t>
            </a:r>
            <a:r>
              <a:rPr lang="en-US" altLang="zh-CN" dirty="0" smtClean="0">
                <a:latin typeface="+mn-ea"/>
              </a:rPr>
              <a:t>ServerAgent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en-US" altLang="zh-CN" dirty="0"/>
              <a:t> </a:t>
            </a:r>
            <a:r>
              <a:rPr lang="zh-CN" altLang="en-US" dirty="0"/>
              <a:t>性能测试</a:t>
            </a:r>
            <a:r>
              <a:rPr lang="en-US" altLang="zh-CN" dirty="0"/>
              <a:t>-</a:t>
            </a:r>
            <a:r>
              <a:rPr lang="zh-CN" altLang="en-US" dirty="0"/>
              <a:t>图形监控</a:t>
            </a:r>
          </a:p>
        </p:txBody>
      </p:sp>
    </p:spTree>
    <p:extLst>
      <p:ext uri="{BB962C8B-B14F-4D97-AF65-F5344CB8AC3E}">
        <p14:creationId xmlns:p14="http://schemas.microsoft.com/office/powerpoint/2010/main" val="73365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92899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从开发那获取</a:t>
            </a:r>
            <a:r>
              <a:rPr lang="en-US" altLang="zh-CN" dirty="0" smtClean="0"/>
              <a:t>jar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Jmeter</a:t>
            </a:r>
            <a:r>
              <a:rPr lang="zh-CN" altLang="en-US" dirty="0" smtClean="0"/>
              <a:t>测试计划添加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进行调用并保存结果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在其他地方直接使用转化后的</a:t>
            </a:r>
            <a:r>
              <a:rPr lang="zh-CN" altLang="en-US" dirty="0" smtClean="0"/>
              <a:t>变量 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4468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3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WebService</a:t>
            </a:r>
            <a:r>
              <a:rPr lang="zh-CN" altLang="en-US" dirty="0"/>
              <a:t>是一种可以接收从</a:t>
            </a:r>
            <a:r>
              <a:rPr lang="en-US" altLang="zh-CN" dirty="0"/>
              <a:t>Internet</a:t>
            </a:r>
            <a:r>
              <a:rPr lang="zh-CN" altLang="en-US" dirty="0"/>
              <a:t>或者</a:t>
            </a:r>
            <a:r>
              <a:rPr lang="en-US" altLang="zh-CN" dirty="0"/>
              <a:t>Intranet</a:t>
            </a:r>
            <a:r>
              <a:rPr lang="zh-CN" altLang="en-US" dirty="0"/>
              <a:t>上的其它系统中传递过来的请求，轻量级的独立的通讯技术</a:t>
            </a:r>
            <a:r>
              <a:rPr lang="zh-CN" altLang="en-US" dirty="0" smtClean="0"/>
              <a:t>。通过</a:t>
            </a:r>
            <a:r>
              <a:rPr lang="en-US" altLang="zh-CN" dirty="0">
                <a:solidFill>
                  <a:srgbClr val="FF0000"/>
                </a:solidFill>
              </a:rPr>
              <a:t>SOAP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上提供的软件服务，使用</a:t>
            </a:r>
            <a:r>
              <a:rPr lang="en-US" altLang="zh-CN" dirty="0" err="1"/>
              <a:t>WSDL</a:t>
            </a:r>
            <a:r>
              <a:rPr lang="zh-CN" altLang="en-US" dirty="0"/>
              <a:t>文件进行说明，并通过</a:t>
            </a:r>
            <a:r>
              <a:rPr lang="en-US" altLang="zh-CN" dirty="0"/>
              <a:t>UDDI</a:t>
            </a:r>
            <a:r>
              <a:rPr lang="zh-CN" altLang="en-US" dirty="0"/>
              <a:t>进行</a:t>
            </a:r>
            <a:r>
              <a:rPr lang="zh-CN" altLang="en-US" dirty="0" smtClean="0"/>
              <a:t>注册 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1" y="4653136"/>
            <a:ext cx="90376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0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1114</TotalTime>
  <Words>464</Words>
  <Application>Microsoft Office PowerPoint</Application>
  <PresentationFormat>全屏显示(4:3)</PresentationFormat>
  <Paragraphs>82</Paragraphs>
  <Slides>16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本章大纲</vt:lpstr>
      <vt:lpstr>PowerPoint 演示文稿</vt:lpstr>
      <vt:lpstr>Jmeter之资源图形监控</vt:lpstr>
      <vt:lpstr>Jmeter之资源图形监控</vt:lpstr>
      <vt:lpstr>常用组件简要介绍</vt:lpstr>
      <vt:lpstr>Jmeter 性能测试-图形监控</vt:lpstr>
      <vt:lpstr>调用jar包</vt:lpstr>
      <vt:lpstr>WebService测试</vt:lpstr>
      <vt:lpstr>WebService测试</vt:lpstr>
      <vt:lpstr>Jmeter之Web程序</vt:lpstr>
      <vt:lpstr>Jmeter之FTP程序</vt:lpstr>
      <vt:lpstr>Jmeter之数据库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102</cp:revision>
  <dcterms:created xsi:type="dcterms:W3CDTF">2017-03-16T04:59:09Z</dcterms:created>
  <dcterms:modified xsi:type="dcterms:W3CDTF">2018-02-03T08:32:53Z</dcterms:modified>
</cp:coreProperties>
</file>