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5"/>
  </p:notesMasterIdLst>
  <p:sldIdLst>
    <p:sldId id="256" r:id="rId2"/>
    <p:sldId id="306" r:id="rId3"/>
    <p:sldId id="307" r:id="rId4"/>
    <p:sldId id="311" r:id="rId5"/>
    <p:sldId id="308" r:id="rId6"/>
    <p:sldId id="309" r:id="rId7"/>
    <p:sldId id="310" r:id="rId8"/>
    <p:sldId id="312" r:id="rId9"/>
    <p:sldId id="313" r:id="rId10"/>
    <p:sldId id="314" r:id="rId11"/>
    <p:sldId id="315" r:id="rId12"/>
    <p:sldId id="316" r:id="rId13"/>
    <p:sldId id="31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1" autoAdjust="0"/>
    <p:restoredTop sz="85055" autoAdjust="0"/>
  </p:normalViewPr>
  <p:slideViewPr>
    <p:cSldViewPr>
      <p:cViewPr varScale="1">
        <p:scale>
          <a:sx n="60" d="100"/>
          <a:sy n="60" d="100"/>
        </p:scale>
        <p:origin x="-18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2018/4/3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${__jexl3(${i}&gt;1000)}</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6</a:t>
            </a:fld>
            <a:endParaRPr lang="zh-CN" altLang="en-US"/>
          </a:p>
        </p:txBody>
      </p:sp>
    </p:spTree>
    <p:extLst>
      <p:ext uri="{BB962C8B-B14F-4D97-AF65-F5344CB8AC3E}">
        <p14:creationId xmlns:p14="http://schemas.microsoft.com/office/powerpoint/2010/main" val="257532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需要设置循环次数</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9</a:t>
            </a:fld>
            <a:endParaRPr lang="zh-CN" altLang="en-US"/>
          </a:p>
        </p:txBody>
      </p:sp>
    </p:spTree>
    <p:extLst>
      <p:ext uri="{BB962C8B-B14F-4D97-AF65-F5344CB8AC3E}">
        <p14:creationId xmlns:p14="http://schemas.microsoft.com/office/powerpoint/2010/main" val="413480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设置循环次数</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10</a:t>
            </a:fld>
            <a:endParaRPr lang="zh-CN" altLang="en-US"/>
          </a:p>
        </p:txBody>
      </p:sp>
    </p:spTree>
    <p:extLst>
      <p:ext uri="{BB962C8B-B14F-4D97-AF65-F5344CB8AC3E}">
        <p14:creationId xmlns:p14="http://schemas.microsoft.com/office/powerpoint/2010/main" val="160364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1655676" y="2204864"/>
            <a:ext cx="5832647" cy="93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zh-CN" altLang="en-US" sz="4800" b="1" dirty="0" smtClean="0">
                <a:solidFill>
                  <a:schemeClr val="bg1"/>
                </a:solidFill>
                <a:latin typeface="华文楷体" panose="02010600040101010101" pitchFamily="2" charset="-122"/>
                <a:ea typeface="华文楷体" panose="02010600040101010101" pitchFamily="2" charset="-122"/>
              </a:rPr>
              <a:t>逻辑控制器与定时器</a:t>
            </a:r>
            <a:endParaRPr lang="zh-CN" altLang="zh-CN" sz="4800" b="1" dirty="0" smtClean="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dirty="0"/>
              <a:t>随机控制器：其下属节点在执行中，是随机读取某一个执行的。 </a:t>
            </a:r>
            <a:endParaRPr lang="en-US" altLang="zh-CN" dirty="0"/>
          </a:p>
          <a:p>
            <a:pPr>
              <a:lnSpc>
                <a:spcPct val="150000"/>
              </a:lnSpc>
            </a:pPr>
            <a:r>
              <a:rPr lang="zh-CN" altLang="en-US" dirty="0"/>
              <a:t>随机顺序控制器：其下的子节点全部执行，但顺序是随机的</a:t>
            </a:r>
          </a:p>
        </p:txBody>
      </p:sp>
      <p:sp>
        <p:nvSpPr>
          <p:cNvPr id="3" name="标题 2"/>
          <p:cNvSpPr>
            <a:spLocks noGrp="1"/>
          </p:cNvSpPr>
          <p:nvPr>
            <p:ph type="title"/>
          </p:nvPr>
        </p:nvSpPr>
        <p:spPr/>
        <p:txBody>
          <a:bodyPr/>
          <a:lstStyle/>
          <a:p>
            <a:r>
              <a:rPr lang="zh-CN" altLang="en-US" dirty="0" smtClean="0"/>
              <a:t>随机（</a:t>
            </a:r>
            <a:r>
              <a:rPr lang="zh-CN" altLang="en-US" dirty="0"/>
              <a:t>顺序</a:t>
            </a:r>
            <a:r>
              <a:rPr lang="zh-CN" altLang="en-US" dirty="0" smtClean="0"/>
              <a:t>）控制器</a:t>
            </a:r>
            <a:endParaRPr lang="zh-CN" altLang="en-US" dirty="0"/>
          </a:p>
        </p:txBody>
      </p:sp>
    </p:spTree>
    <p:extLst>
      <p:ext uri="{BB962C8B-B14F-4D97-AF65-F5344CB8AC3E}">
        <p14:creationId xmlns:p14="http://schemas.microsoft.com/office/powerpoint/2010/main" val="47033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0728"/>
            <a:ext cx="8229600" cy="5145435"/>
          </a:xfrm>
        </p:spPr>
        <p:txBody>
          <a:bodyPr>
            <a:normAutofit fontScale="77500" lnSpcReduction="20000"/>
          </a:bodyPr>
          <a:lstStyle/>
          <a:p>
            <a:pPr marL="0" indent="0">
              <a:lnSpc>
                <a:spcPct val="160000"/>
              </a:lnSpc>
              <a:buNone/>
            </a:pPr>
            <a:r>
              <a:rPr lang="en-US" altLang="zh-CN" dirty="0"/>
              <a:t>1</a:t>
            </a:r>
            <a:r>
              <a:rPr lang="zh-CN" altLang="en-US" dirty="0"/>
              <a:t>、</a:t>
            </a:r>
            <a:r>
              <a:rPr lang="zh-CN" altLang="en-US" dirty="0"/>
              <a:t>定时器是在每个</a:t>
            </a:r>
            <a:r>
              <a:rPr lang="en-US" altLang="zh-CN" dirty="0"/>
              <a:t>sampler</a:t>
            </a:r>
            <a:r>
              <a:rPr lang="zh-CN" altLang="en-US" dirty="0"/>
              <a:t>（采样器）</a:t>
            </a:r>
            <a:r>
              <a:rPr lang="zh-CN" altLang="en-US" dirty="0">
                <a:solidFill>
                  <a:srgbClr val="FF0000"/>
                </a:solidFill>
              </a:rPr>
              <a:t>之前</a:t>
            </a:r>
            <a:r>
              <a:rPr lang="zh-CN" altLang="en-US" dirty="0"/>
              <a:t>执行的，而不是之后（无论定时器位置在</a:t>
            </a:r>
            <a:r>
              <a:rPr lang="en-US" altLang="zh-CN" dirty="0"/>
              <a:t>sampler</a:t>
            </a:r>
            <a:r>
              <a:rPr lang="zh-CN" altLang="en-US" dirty="0"/>
              <a:t>之前还是下面）；</a:t>
            </a:r>
          </a:p>
          <a:p>
            <a:pPr marL="0" indent="0">
              <a:lnSpc>
                <a:spcPct val="160000"/>
              </a:lnSpc>
              <a:buNone/>
            </a:pPr>
            <a:r>
              <a:rPr lang="en-US" altLang="zh-CN" dirty="0"/>
              <a:t>2</a:t>
            </a:r>
            <a:r>
              <a:rPr lang="zh-CN" altLang="en-US" dirty="0"/>
              <a:t>、当执行一个</a:t>
            </a:r>
            <a:r>
              <a:rPr lang="en-US" altLang="zh-CN" dirty="0"/>
              <a:t>sampler</a:t>
            </a:r>
            <a:r>
              <a:rPr lang="zh-CN" altLang="en-US" dirty="0"/>
              <a:t>之前时，所有</a:t>
            </a:r>
            <a:r>
              <a:rPr lang="zh-CN" altLang="en-US" dirty="0">
                <a:solidFill>
                  <a:srgbClr val="FF0000"/>
                </a:solidFill>
              </a:rPr>
              <a:t>当前作用域内</a:t>
            </a:r>
            <a:r>
              <a:rPr lang="zh-CN" altLang="en-US" dirty="0"/>
              <a:t>的定时器都会被执行；</a:t>
            </a:r>
          </a:p>
          <a:p>
            <a:pPr marL="0" indent="0">
              <a:lnSpc>
                <a:spcPct val="160000"/>
              </a:lnSpc>
              <a:buNone/>
            </a:pPr>
            <a:r>
              <a:rPr lang="en-US" altLang="zh-CN" dirty="0"/>
              <a:t>3</a:t>
            </a:r>
            <a:r>
              <a:rPr lang="zh-CN" altLang="en-US" dirty="0"/>
              <a:t>、如果希望定时器仅应用于其中一个</a:t>
            </a:r>
            <a:r>
              <a:rPr lang="en-US" altLang="zh-CN" dirty="0"/>
              <a:t>sampler</a:t>
            </a:r>
            <a:r>
              <a:rPr lang="zh-CN" altLang="en-US" dirty="0"/>
              <a:t>，则把定时器作为</a:t>
            </a:r>
            <a:r>
              <a:rPr lang="zh-CN" altLang="en-US" dirty="0">
                <a:solidFill>
                  <a:srgbClr val="FF0000"/>
                </a:solidFill>
              </a:rPr>
              <a:t>子节点</a:t>
            </a:r>
            <a:r>
              <a:rPr lang="zh-CN" altLang="en-US" dirty="0"/>
              <a:t>加入；</a:t>
            </a:r>
          </a:p>
          <a:p>
            <a:pPr marL="0" indent="0">
              <a:lnSpc>
                <a:spcPct val="160000"/>
              </a:lnSpc>
              <a:buNone/>
            </a:pPr>
            <a:r>
              <a:rPr lang="en-US" altLang="zh-CN" dirty="0"/>
              <a:t>4</a:t>
            </a:r>
            <a:r>
              <a:rPr lang="zh-CN" altLang="en-US" dirty="0"/>
              <a:t>、如果希望在</a:t>
            </a:r>
            <a:r>
              <a:rPr lang="en-US" altLang="zh-CN" dirty="0"/>
              <a:t>sampler</a:t>
            </a:r>
            <a:r>
              <a:rPr lang="zh-CN" altLang="en-US" dirty="0"/>
              <a:t>执行完之后再等待，则可以使用</a:t>
            </a:r>
            <a:r>
              <a:rPr lang="en-US" altLang="zh-CN" dirty="0"/>
              <a:t>Test Action</a:t>
            </a:r>
            <a:r>
              <a:rPr lang="zh-CN" altLang="en-US" dirty="0"/>
              <a:t>；</a:t>
            </a:r>
          </a:p>
          <a:p>
            <a:endParaRPr lang="zh-CN" altLang="en-US" dirty="0"/>
          </a:p>
        </p:txBody>
      </p:sp>
      <p:sp>
        <p:nvSpPr>
          <p:cNvPr id="3" name="标题 2"/>
          <p:cNvSpPr>
            <a:spLocks noGrp="1"/>
          </p:cNvSpPr>
          <p:nvPr>
            <p:ph type="title"/>
          </p:nvPr>
        </p:nvSpPr>
        <p:spPr/>
        <p:txBody>
          <a:bodyPr/>
          <a:lstStyle/>
          <a:p>
            <a:r>
              <a:rPr lang="zh-CN" altLang="en-US" dirty="0" smtClean="0"/>
              <a:t>定时器</a:t>
            </a:r>
            <a:endParaRPr lang="zh-CN" altLang="en-US" dirty="0"/>
          </a:p>
        </p:txBody>
      </p:sp>
    </p:spTree>
    <p:extLst>
      <p:ext uri="{BB962C8B-B14F-4D97-AF65-F5344CB8AC3E}">
        <p14:creationId xmlns:p14="http://schemas.microsoft.com/office/powerpoint/2010/main" val="146172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40000"/>
              </a:lnSpc>
              <a:buNone/>
            </a:pPr>
            <a:r>
              <a:rPr lang="zh-CN" altLang="en-US" sz="2500" dirty="0"/>
              <a:t>如果需要</a:t>
            </a:r>
            <a:r>
              <a:rPr lang="zh-CN" altLang="en-US" sz="2500" dirty="0"/>
              <a:t>让每个线程在请求之前按相同的指定时间停顿，那么可以使用这个定时器；需要注意的是，固定定时器的延时不会计入单个</a:t>
            </a:r>
            <a:r>
              <a:rPr lang="en-US" altLang="zh-CN" sz="2500" dirty="0"/>
              <a:t>sampler</a:t>
            </a:r>
            <a:r>
              <a:rPr lang="zh-CN" altLang="en-US" sz="2500" dirty="0"/>
              <a:t>的响应时间，但会计入事务控制器的时间。</a:t>
            </a:r>
          </a:p>
        </p:txBody>
      </p:sp>
      <p:sp>
        <p:nvSpPr>
          <p:cNvPr id="3" name="标题 2"/>
          <p:cNvSpPr>
            <a:spLocks noGrp="1"/>
          </p:cNvSpPr>
          <p:nvPr>
            <p:ph type="title"/>
          </p:nvPr>
        </p:nvSpPr>
        <p:spPr/>
        <p:txBody>
          <a:bodyPr/>
          <a:lstStyle/>
          <a:p>
            <a:r>
              <a:rPr lang="zh-CN" altLang="en-US" dirty="0"/>
              <a:t>固定定时器</a:t>
            </a:r>
          </a:p>
        </p:txBody>
      </p:sp>
    </p:spTree>
    <p:extLst>
      <p:ext uri="{BB962C8B-B14F-4D97-AF65-F5344CB8AC3E}">
        <p14:creationId xmlns:p14="http://schemas.microsoft.com/office/powerpoint/2010/main" val="88293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类似于</a:t>
            </a:r>
            <a:r>
              <a:rPr lang="en-US" altLang="zh-CN" dirty="0" err="1" smtClean="0"/>
              <a:t>loadrunner</a:t>
            </a:r>
            <a:r>
              <a:rPr lang="zh-CN" altLang="en-US" dirty="0"/>
              <a:t>当中的集合点（</a:t>
            </a:r>
            <a:r>
              <a:rPr lang="en-US" altLang="zh-CN" dirty="0"/>
              <a:t>rendezvous point</a:t>
            </a:r>
            <a:r>
              <a:rPr lang="zh-CN" altLang="en-US" dirty="0"/>
              <a:t>）作用相似，其作用是：阻塞线程，直到指定的线程数量到达后，再一起释放，可以瞬间产生很大的</a:t>
            </a:r>
            <a:r>
              <a:rPr lang="zh-CN" altLang="en-US" dirty="0" smtClean="0"/>
              <a:t>压力</a:t>
            </a:r>
            <a:r>
              <a:rPr lang="en-US" altLang="zh-CN" dirty="0" smtClean="0"/>
              <a:t>Number</a:t>
            </a:r>
            <a:r>
              <a:rPr lang="en-US" altLang="zh-CN" dirty="0"/>
              <a:t> of Simulated Users to Group by:</a:t>
            </a:r>
            <a:r>
              <a:rPr lang="zh-CN" altLang="en-US" dirty="0"/>
              <a:t>模拟用户的数量，即指定同时释放的线程数数量</a:t>
            </a:r>
          </a:p>
          <a:p>
            <a:r>
              <a:rPr lang="en-US" altLang="zh-CN" dirty="0" smtClean="0"/>
              <a:t>Timeout</a:t>
            </a:r>
            <a:r>
              <a:rPr lang="en-US" altLang="zh-CN" dirty="0"/>
              <a:t> in milliseconds:</a:t>
            </a:r>
            <a:r>
              <a:rPr lang="zh-CN" altLang="en-US" dirty="0"/>
              <a:t>超时时间，即超时多少毫秒后同时释放指定的线程数</a:t>
            </a:r>
          </a:p>
          <a:p>
            <a:endParaRPr lang="zh-CN" altLang="en-US" dirty="0"/>
          </a:p>
        </p:txBody>
      </p:sp>
      <p:sp>
        <p:nvSpPr>
          <p:cNvPr id="3" name="标题 2"/>
          <p:cNvSpPr>
            <a:spLocks noGrp="1"/>
          </p:cNvSpPr>
          <p:nvPr>
            <p:ph type="title"/>
          </p:nvPr>
        </p:nvSpPr>
        <p:spPr/>
        <p:txBody>
          <a:bodyPr>
            <a:normAutofit/>
          </a:bodyPr>
          <a:lstStyle/>
          <a:p>
            <a:r>
              <a:rPr lang="zh-CN" altLang="en-US" dirty="0"/>
              <a:t>同步定时器（</a:t>
            </a:r>
            <a:r>
              <a:rPr lang="en-US" altLang="zh-CN" dirty="0"/>
              <a:t>Synchronizing Timer</a:t>
            </a:r>
            <a:r>
              <a:rPr lang="zh-CN" altLang="en-US" dirty="0" smtClean="0"/>
              <a:t>）</a:t>
            </a:r>
            <a:endParaRPr lang="zh-CN" altLang="en-US" dirty="0"/>
          </a:p>
        </p:txBody>
      </p:sp>
    </p:spTree>
    <p:extLst>
      <p:ext uri="{BB962C8B-B14F-4D97-AF65-F5344CB8AC3E}">
        <p14:creationId xmlns:p14="http://schemas.microsoft.com/office/powerpoint/2010/main" val="400490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solidFill>
                  <a:schemeClr val="tx1">
                    <a:lumMod val="10000"/>
                  </a:schemeClr>
                </a:solidFill>
                <a:latin typeface="+mn-ea"/>
              </a:rPr>
              <a:t>逻辑控制</a:t>
            </a:r>
            <a:r>
              <a:rPr lang="zh-CN" altLang="en-US" dirty="0">
                <a:solidFill>
                  <a:schemeClr val="tx1">
                    <a:lumMod val="10000"/>
                  </a:schemeClr>
                </a:solidFill>
                <a:latin typeface="+mn-ea"/>
              </a:rPr>
              <a:t>器</a:t>
            </a:r>
            <a:endParaRPr lang="en-US" altLang="zh-CN" dirty="0">
              <a:solidFill>
                <a:schemeClr val="tx1">
                  <a:lumMod val="10000"/>
                </a:schemeClr>
              </a:solidFill>
              <a:latin typeface="+mn-ea"/>
            </a:endParaRPr>
          </a:p>
          <a:p>
            <a:r>
              <a:rPr lang="zh-CN" altLang="en-US" dirty="0">
                <a:solidFill>
                  <a:schemeClr val="tx1">
                    <a:lumMod val="10000"/>
                  </a:schemeClr>
                </a:solidFill>
                <a:latin typeface="+mn-ea"/>
              </a:rPr>
              <a:t>定时器</a:t>
            </a:r>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581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5112568"/>
          </a:xfrm>
        </p:spPr>
        <p:txBody>
          <a:bodyPr>
            <a:normAutofit/>
          </a:bodyPr>
          <a:lstStyle/>
          <a:p>
            <a:pPr marL="0" indent="0">
              <a:lnSpc>
                <a:spcPct val="160000"/>
              </a:lnSpc>
              <a:buNone/>
            </a:pPr>
            <a:r>
              <a:rPr lang="zh-CN" altLang="en-US" dirty="0" smtClean="0"/>
              <a:t>最</a:t>
            </a:r>
            <a:r>
              <a:rPr lang="zh-CN" altLang="en-US" dirty="0"/>
              <a:t>基本的控制器，没有任何附加作用</a:t>
            </a:r>
            <a:r>
              <a:rPr lang="zh-CN" altLang="en-US" dirty="0" smtClean="0"/>
              <a:t>，</a:t>
            </a:r>
            <a:r>
              <a:rPr lang="zh-CN" altLang="en-US" dirty="0"/>
              <a:t>不参与脚本运行，</a:t>
            </a:r>
            <a:r>
              <a:rPr lang="zh-CN" altLang="en-US" dirty="0" smtClean="0"/>
              <a:t>可以</a:t>
            </a:r>
            <a:r>
              <a:rPr lang="zh-CN" altLang="en-US" dirty="0"/>
              <a:t>用来命名某些操作（如采样器等） </a:t>
            </a:r>
            <a:endParaRPr lang="en-US" altLang="zh-CN" dirty="0" smtClean="0"/>
          </a:p>
        </p:txBody>
      </p:sp>
      <p:sp>
        <p:nvSpPr>
          <p:cNvPr id="3" name="标题 2"/>
          <p:cNvSpPr>
            <a:spLocks noGrp="1"/>
          </p:cNvSpPr>
          <p:nvPr>
            <p:ph type="title"/>
          </p:nvPr>
        </p:nvSpPr>
        <p:spPr/>
        <p:txBody>
          <a:bodyPr>
            <a:normAutofit/>
          </a:bodyPr>
          <a:lstStyle/>
          <a:p>
            <a:r>
              <a:rPr lang="zh-CN" altLang="en-US" dirty="0"/>
              <a:t>简单</a:t>
            </a:r>
            <a:r>
              <a:rPr lang="zh-CN" altLang="en-US" dirty="0" smtClean="0"/>
              <a:t>控制器</a:t>
            </a:r>
            <a:endParaRPr lang="zh-CN" altLang="en-US" dirty="0"/>
          </a:p>
        </p:txBody>
      </p:sp>
    </p:spTree>
    <p:extLst>
      <p:ext uri="{BB962C8B-B14F-4D97-AF65-F5344CB8AC3E}">
        <p14:creationId xmlns:p14="http://schemas.microsoft.com/office/powerpoint/2010/main" val="411586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pPr marL="0" indent="0">
              <a:lnSpc>
                <a:spcPct val="160000"/>
              </a:lnSpc>
              <a:buNone/>
            </a:pPr>
            <a:r>
              <a:rPr lang="zh-CN" altLang="en-US" dirty="0" smtClean="0"/>
              <a:t>目的：遍历变量值</a:t>
            </a:r>
            <a:endParaRPr lang="en-US" altLang="zh-CN" dirty="0" smtClean="0"/>
          </a:p>
          <a:p>
            <a:pPr marL="0" indent="0">
              <a:lnSpc>
                <a:spcPct val="160000"/>
              </a:lnSpc>
              <a:buNone/>
            </a:pPr>
            <a:r>
              <a:rPr lang="zh-CN" altLang="en-US" dirty="0" smtClean="0"/>
              <a:t>一般</a:t>
            </a:r>
            <a:r>
              <a:rPr lang="zh-CN" altLang="en-US" dirty="0"/>
              <a:t>和</a:t>
            </a:r>
            <a:r>
              <a:rPr lang="zh-CN" altLang="en-US" dirty="0">
                <a:solidFill>
                  <a:srgbClr val="FF0000"/>
                </a:solidFill>
              </a:rPr>
              <a:t>用户自定义变量</a:t>
            </a:r>
            <a:r>
              <a:rPr lang="zh-CN" altLang="en-US" dirty="0"/>
              <a:t>（</a:t>
            </a:r>
            <a:r>
              <a:rPr lang="en-US" altLang="zh-CN" dirty="0"/>
              <a:t>User Defined Variables</a:t>
            </a:r>
            <a:r>
              <a:rPr lang="zh-CN" altLang="en-US" dirty="0"/>
              <a:t>）一起使用，其在用户自定义变量中读取一系列相关的变量。每一个线程下执行时该控制器下的采样器或控制器都会被执行一次或多次（次数和用户变量有关）。输入应包括的几个变量，每个变量由变量名、下划线、和数字组成，每个变量必须有一个值</a:t>
            </a:r>
          </a:p>
          <a:p>
            <a:endParaRPr lang="zh-CN" altLang="en-US" dirty="0"/>
          </a:p>
        </p:txBody>
      </p:sp>
      <p:sp>
        <p:nvSpPr>
          <p:cNvPr id="3" name="标题 2"/>
          <p:cNvSpPr>
            <a:spLocks noGrp="1"/>
          </p:cNvSpPr>
          <p:nvPr>
            <p:ph type="title"/>
          </p:nvPr>
        </p:nvSpPr>
        <p:spPr/>
        <p:txBody>
          <a:bodyPr>
            <a:normAutofit/>
          </a:bodyPr>
          <a:lstStyle/>
          <a:p>
            <a:r>
              <a:rPr lang="en-US" altLang="zh-CN" dirty="0" err="1"/>
              <a:t>ForEach</a:t>
            </a:r>
            <a:r>
              <a:rPr lang="zh-CN" altLang="en-US" dirty="0" smtClean="0"/>
              <a:t>控制器</a:t>
            </a:r>
            <a:endParaRPr lang="zh-CN" altLang="en-US" dirty="0"/>
          </a:p>
        </p:txBody>
      </p:sp>
    </p:spTree>
    <p:extLst>
      <p:ext uri="{BB962C8B-B14F-4D97-AF65-F5344CB8AC3E}">
        <p14:creationId xmlns:p14="http://schemas.microsoft.com/office/powerpoint/2010/main" val="410123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229600" cy="4525963"/>
          </a:xfrm>
        </p:spPr>
        <p:txBody>
          <a:bodyPr>
            <a:normAutofit fontScale="77500" lnSpcReduction="20000"/>
          </a:bodyPr>
          <a:lstStyle/>
          <a:p>
            <a:pPr marL="0" indent="0">
              <a:lnSpc>
                <a:spcPct val="160000"/>
              </a:lnSpc>
              <a:buNone/>
            </a:pPr>
            <a:r>
              <a:rPr lang="zh-CN" altLang="en-US" dirty="0" smtClean="0"/>
              <a:t>该</a:t>
            </a:r>
            <a:r>
              <a:rPr lang="zh-CN" altLang="en-US" dirty="0"/>
              <a:t>控制器可以</a:t>
            </a:r>
            <a:r>
              <a:rPr lang="zh-CN" altLang="en-US" dirty="0" smtClean="0"/>
              <a:t>控制里面</a:t>
            </a:r>
            <a:r>
              <a:rPr lang="zh-CN" altLang="en-US" dirty="0"/>
              <a:t>的请求根据某些</a:t>
            </a:r>
            <a:r>
              <a:rPr lang="zh-CN" altLang="en-US" dirty="0" smtClean="0"/>
              <a:t>规则，在不同</a:t>
            </a:r>
            <a:r>
              <a:rPr lang="zh-CN" altLang="en-US" dirty="0"/>
              <a:t>数字</a:t>
            </a:r>
            <a:r>
              <a:rPr lang="zh-CN" altLang="en-US" dirty="0" smtClean="0"/>
              <a:t>时</a:t>
            </a:r>
            <a:r>
              <a:rPr lang="zh-CN" altLang="en-US" dirty="0"/>
              <a:t>选择控制器下的对应数字位的不同</a:t>
            </a:r>
            <a:r>
              <a:rPr lang="en-US" altLang="zh-CN" dirty="0"/>
              <a:t>sampler</a:t>
            </a:r>
            <a:r>
              <a:rPr lang="zh-CN" altLang="en-US" dirty="0"/>
              <a:t>。一般可以用在模拟多线程同时操作不同请求的测试场景</a:t>
            </a:r>
            <a:r>
              <a:rPr lang="zh-CN" altLang="en-US" dirty="0" smtClean="0"/>
              <a:t>。</a:t>
            </a:r>
            <a:endParaRPr lang="en-US" altLang="zh-CN" dirty="0" smtClean="0"/>
          </a:p>
          <a:p>
            <a:pPr marL="0" indent="0">
              <a:lnSpc>
                <a:spcPct val="160000"/>
              </a:lnSpc>
              <a:buNone/>
            </a:pPr>
            <a:r>
              <a:rPr lang="en-US" altLang="zh-CN" dirty="0"/>
              <a:t>Switch Value</a:t>
            </a:r>
            <a:r>
              <a:rPr lang="zh-CN" altLang="en-US" dirty="0"/>
              <a:t>：设置你要访问的请求索引（从</a:t>
            </a:r>
            <a:r>
              <a:rPr lang="en-US" altLang="zh-CN" dirty="0"/>
              <a:t>0</a:t>
            </a:r>
            <a:r>
              <a:rPr lang="zh-CN" altLang="en-US" dirty="0"/>
              <a:t>开始的）或者直接设置访问的请求名称。</a:t>
            </a:r>
            <a:r>
              <a:rPr lang="zh-CN" altLang="en-US" dirty="0" smtClean="0"/>
              <a:t>数字对应</a:t>
            </a:r>
            <a:r>
              <a:rPr lang="zh-CN" altLang="en-US" dirty="0"/>
              <a:t>的</a:t>
            </a:r>
            <a:r>
              <a:rPr lang="zh-CN" altLang="en-US" dirty="0" smtClean="0"/>
              <a:t>就是每个</a:t>
            </a:r>
            <a:r>
              <a:rPr lang="zh-CN" altLang="en-US" dirty="0"/>
              <a:t>请求的顺序</a:t>
            </a:r>
            <a:r>
              <a:rPr lang="zh-CN" altLang="en-US" dirty="0"/>
              <a:t>（注意点：第一个是</a:t>
            </a:r>
            <a:r>
              <a:rPr lang="en-US" altLang="zh-CN" dirty="0"/>
              <a:t>0</a:t>
            </a:r>
            <a:r>
              <a:rPr lang="zh-CN" altLang="en-US" dirty="0"/>
              <a:t>），这个</a:t>
            </a:r>
            <a:r>
              <a:rPr lang="en-US" altLang="zh-CN" dirty="0" err="1"/>
              <a:t>num</a:t>
            </a:r>
            <a:r>
              <a:rPr lang="zh-CN" altLang="en-US" dirty="0"/>
              <a:t>可以通过计数器，</a:t>
            </a:r>
            <a:r>
              <a:rPr lang="en-US" altLang="zh-CN" dirty="0"/>
              <a:t>counter</a:t>
            </a:r>
            <a:r>
              <a:rPr lang="zh-CN" altLang="en-US" dirty="0"/>
              <a:t>函数，</a:t>
            </a:r>
            <a:r>
              <a:rPr lang="en-US" altLang="zh-CN" dirty="0">
                <a:solidFill>
                  <a:srgbClr val="FF0000"/>
                </a:solidFill>
              </a:rPr>
              <a:t>random</a:t>
            </a:r>
            <a:r>
              <a:rPr lang="zh-CN" altLang="en-US" dirty="0">
                <a:solidFill>
                  <a:srgbClr val="FF0000"/>
                </a:solidFill>
              </a:rPr>
              <a:t>函数</a:t>
            </a:r>
            <a:r>
              <a:rPr lang="zh-CN" altLang="en-US" dirty="0"/>
              <a:t>来自动生成（一般常用</a:t>
            </a:r>
            <a:r>
              <a:rPr lang="en-US" altLang="zh-CN" dirty="0"/>
              <a:t>random</a:t>
            </a:r>
            <a:r>
              <a:rPr lang="zh-CN" altLang="en-US" dirty="0"/>
              <a:t>函数</a:t>
            </a:r>
            <a:r>
              <a:rPr lang="zh-CN" altLang="en-US" dirty="0" smtClean="0"/>
              <a:t>）。</a:t>
            </a:r>
            <a:endParaRPr lang="zh-CN" altLang="en-US" dirty="0"/>
          </a:p>
        </p:txBody>
      </p:sp>
      <p:sp>
        <p:nvSpPr>
          <p:cNvPr id="3" name="标题 2"/>
          <p:cNvSpPr>
            <a:spLocks noGrp="1"/>
          </p:cNvSpPr>
          <p:nvPr>
            <p:ph type="title"/>
          </p:nvPr>
        </p:nvSpPr>
        <p:spPr/>
        <p:txBody>
          <a:bodyPr>
            <a:normAutofit/>
          </a:bodyPr>
          <a:lstStyle/>
          <a:p>
            <a:r>
              <a:rPr lang="en-US" altLang="zh-CN" dirty="0"/>
              <a:t>Switch </a:t>
            </a:r>
            <a:r>
              <a:rPr lang="zh-CN" altLang="en-US" dirty="0" smtClean="0"/>
              <a:t>控制器</a:t>
            </a:r>
            <a:endParaRPr lang="zh-CN" altLang="en-US" dirty="0"/>
          </a:p>
        </p:txBody>
      </p:sp>
    </p:spTree>
    <p:extLst>
      <p:ext uri="{BB962C8B-B14F-4D97-AF65-F5344CB8AC3E}">
        <p14:creationId xmlns:p14="http://schemas.microsoft.com/office/powerpoint/2010/main" val="25092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268760"/>
            <a:ext cx="8229600" cy="4525963"/>
          </a:xfrm>
        </p:spPr>
        <p:txBody>
          <a:bodyPr>
            <a:normAutofit/>
          </a:bodyPr>
          <a:lstStyle/>
          <a:p>
            <a:pPr marL="0" indent="0">
              <a:lnSpc>
                <a:spcPct val="150000"/>
              </a:lnSpc>
              <a:buNone/>
            </a:pPr>
            <a:r>
              <a:rPr lang="zh-CN" altLang="en-US" sz="2400" dirty="0" smtClean="0"/>
              <a:t>目的：判断</a:t>
            </a:r>
            <a:r>
              <a:rPr lang="zh-CN" altLang="en-US" sz="2400" dirty="0"/>
              <a:t>条件，可以引用变量。当为 </a:t>
            </a:r>
            <a:r>
              <a:rPr lang="en-US" altLang="zh-CN" sz="2400" dirty="0"/>
              <a:t>true </a:t>
            </a:r>
            <a:r>
              <a:rPr lang="zh-CN" altLang="en-US" sz="2400" dirty="0"/>
              <a:t>时，执行响应的</a:t>
            </a:r>
            <a:r>
              <a:rPr lang="zh-CN" altLang="en-US" sz="2400" dirty="0"/>
              <a:t>操作</a:t>
            </a:r>
            <a:endParaRPr lang="en-US" altLang="zh-CN" sz="2400" dirty="0"/>
          </a:p>
          <a:p>
            <a:pPr marL="0" indent="0">
              <a:lnSpc>
                <a:spcPct val="150000"/>
              </a:lnSpc>
              <a:buNone/>
            </a:pPr>
            <a:r>
              <a:rPr lang="en-US" altLang="zh-CN" sz="2400" dirty="0" smtClean="0"/>
              <a:t>Interpret </a:t>
            </a:r>
            <a:r>
              <a:rPr lang="en-US" altLang="zh-CN" sz="2400" dirty="0"/>
              <a:t>Condition as Variable Expression</a:t>
            </a:r>
            <a:r>
              <a:rPr lang="en-US" altLang="zh-CN" sz="2400" dirty="0" smtClean="0"/>
              <a:t>?</a:t>
            </a:r>
            <a:endParaRPr lang="zh-CN" altLang="en-US" sz="2400" dirty="0"/>
          </a:p>
          <a:p>
            <a:pPr marL="0" indent="0">
              <a:lnSpc>
                <a:spcPct val="150000"/>
              </a:lnSpc>
              <a:buNone/>
            </a:pPr>
            <a:r>
              <a:rPr lang="zh-CN" altLang="en-US" sz="2400" dirty="0"/>
              <a:t>如果选择了此项，则条件必须是一个表达式，该表达式计算为“</a:t>
            </a:r>
            <a:r>
              <a:rPr lang="en-US" altLang="zh-CN" sz="2400" dirty="0"/>
              <a:t>true”</a:t>
            </a:r>
            <a:r>
              <a:rPr lang="zh-CN" altLang="en-US" sz="2400" dirty="0"/>
              <a:t>。</a:t>
            </a:r>
          </a:p>
          <a:p>
            <a:pPr marL="0" indent="0">
              <a:buNone/>
            </a:pPr>
            <a:endParaRPr lang="zh-CN" altLang="en-US" dirty="0"/>
          </a:p>
        </p:txBody>
      </p:sp>
      <p:sp>
        <p:nvSpPr>
          <p:cNvPr id="3" name="标题 2"/>
          <p:cNvSpPr>
            <a:spLocks noGrp="1"/>
          </p:cNvSpPr>
          <p:nvPr>
            <p:ph type="title"/>
          </p:nvPr>
        </p:nvSpPr>
        <p:spPr/>
        <p:txBody>
          <a:bodyPr>
            <a:normAutofit/>
          </a:bodyPr>
          <a:lstStyle/>
          <a:p>
            <a:r>
              <a:rPr lang="zh-CN" altLang="en-US" dirty="0"/>
              <a:t>如果（</a:t>
            </a:r>
            <a:r>
              <a:rPr lang="en-US" altLang="zh-CN" dirty="0"/>
              <a:t>If</a:t>
            </a:r>
            <a:r>
              <a:rPr lang="zh-CN" altLang="en-US" dirty="0"/>
              <a:t>）</a:t>
            </a:r>
            <a:r>
              <a:rPr lang="zh-CN" altLang="en-US" dirty="0" smtClean="0"/>
              <a:t>控制器</a:t>
            </a:r>
            <a:endParaRPr lang="zh-CN" altLang="en-US" dirty="0"/>
          </a:p>
        </p:txBody>
      </p:sp>
    </p:spTree>
    <p:extLst>
      <p:ext uri="{BB962C8B-B14F-4D97-AF65-F5344CB8AC3E}">
        <p14:creationId xmlns:p14="http://schemas.microsoft.com/office/powerpoint/2010/main" val="164686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12776"/>
            <a:ext cx="8363272" cy="4968552"/>
          </a:xfrm>
        </p:spPr>
        <p:txBody>
          <a:bodyPr>
            <a:normAutofit fontScale="77500" lnSpcReduction="20000"/>
          </a:bodyPr>
          <a:lstStyle/>
          <a:p>
            <a:pPr marL="0" indent="0">
              <a:lnSpc>
                <a:spcPct val="170000"/>
              </a:lnSpc>
              <a:buNone/>
            </a:pPr>
            <a:r>
              <a:rPr lang="zh-CN" altLang="en-US" dirty="0" smtClean="0"/>
              <a:t>目的</a:t>
            </a:r>
            <a:r>
              <a:rPr lang="zh-CN" altLang="en-US" dirty="0"/>
              <a:t>：统计该控制器下面的子节点运行的时间。</a:t>
            </a:r>
          </a:p>
          <a:p>
            <a:pPr marL="0" indent="0">
              <a:lnSpc>
                <a:spcPct val="170000"/>
              </a:lnSpc>
              <a:buNone/>
            </a:pPr>
            <a:r>
              <a:rPr lang="zh-CN" altLang="en-US" dirty="0" smtClean="0"/>
              <a:t>举例：在</a:t>
            </a:r>
            <a:r>
              <a:rPr lang="zh-CN" altLang="en-US" dirty="0"/>
              <a:t>事务控制器下面创建两个</a:t>
            </a:r>
            <a:r>
              <a:rPr lang="en-US" altLang="zh-CN" dirty="0"/>
              <a:t>http</a:t>
            </a:r>
            <a:r>
              <a:rPr lang="zh-CN" altLang="en-US" dirty="0"/>
              <a:t>请求和“用表格察看结果”</a:t>
            </a:r>
            <a:r>
              <a:rPr lang="zh-CN" altLang="en-US" dirty="0" smtClean="0"/>
              <a:t>。</a:t>
            </a:r>
            <a:endParaRPr lang="en-US" altLang="zh-CN" dirty="0" smtClean="0"/>
          </a:p>
          <a:p>
            <a:pPr marL="0" indent="0">
              <a:lnSpc>
                <a:spcPct val="170000"/>
              </a:lnSpc>
              <a:buNone/>
            </a:pPr>
            <a:r>
              <a:rPr lang="en-US" altLang="zh-CN" dirty="0"/>
              <a:t>Generate parent </a:t>
            </a:r>
            <a:r>
              <a:rPr lang="en-US" altLang="zh-CN" dirty="0" smtClean="0"/>
              <a:t>sample</a:t>
            </a:r>
            <a:r>
              <a:rPr lang="zh-CN" altLang="en-US" dirty="0" smtClean="0"/>
              <a:t>，</a:t>
            </a:r>
            <a:r>
              <a:rPr lang="zh-CN" altLang="en-US" dirty="0"/>
              <a:t>勾选上这一项后</a:t>
            </a:r>
            <a:endParaRPr lang="en-US" altLang="zh-CN" dirty="0"/>
          </a:p>
          <a:p>
            <a:pPr marL="0" indent="0">
              <a:lnSpc>
                <a:spcPct val="170000"/>
              </a:lnSpc>
              <a:buNone/>
            </a:pPr>
            <a:r>
              <a:rPr lang="zh-CN" altLang="en-US" dirty="0" smtClean="0"/>
              <a:t>统计控制</a:t>
            </a:r>
            <a:r>
              <a:rPr lang="zh-CN" altLang="en-US" dirty="0"/>
              <a:t>器下面所有子节点的总共的时间</a:t>
            </a:r>
            <a:r>
              <a:rPr lang="zh-CN" altLang="en-US" dirty="0" smtClean="0"/>
              <a:t>。</a:t>
            </a:r>
            <a:endParaRPr lang="en-US" altLang="zh-CN" dirty="0" smtClean="0"/>
          </a:p>
          <a:p>
            <a:pPr marL="0" indent="0">
              <a:lnSpc>
                <a:spcPct val="170000"/>
              </a:lnSpc>
              <a:buNone/>
            </a:pPr>
            <a:r>
              <a:rPr lang="en-US" altLang="zh-CN" dirty="0" smtClean="0"/>
              <a:t>Include </a:t>
            </a:r>
            <a:r>
              <a:rPr lang="en-US" altLang="zh-CN" dirty="0"/>
              <a:t>duration...generated sample</a:t>
            </a:r>
            <a:r>
              <a:rPr lang="zh-CN" altLang="en-US" dirty="0"/>
              <a:t>：统计定时器等待的时间。如果你添加了定时器，然后勾选了这一项，则会将你定时器等待的时间也统计出来。</a:t>
            </a:r>
          </a:p>
        </p:txBody>
      </p:sp>
      <p:sp>
        <p:nvSpPr>
          <p:cNvPr id="3" name="标题 2"/>
          <p:cNvSpPr>
            <a:spLocks noGrp="1"/>
          </p:cNvSpPr>
          <p:nvPr>
            <p:ph type="title"/>
          </p:nvPr>
        </p:nvSpPr>
        <p:spPr/>
        <p:txBody>
          <a:bodyPr>
            <a:normAutofit/>
          </a:bodyPr>
          <a:lstStyle/>
          <a:p>
            <a:r>
              <a:rPr lang="zh-CN" altLang="en-US" dirty="0"/>
              <a:t>事务</a:t>
            </a:r>
            <a:r>
              <a:rPr lang="zh-CN" altLang="en-US" dirty="0" smtClean="0"/>
              <a:t>控制器</a:t>
            </a:r>
            <a:endParaRPr lang="zh-CN" altLang="en-US" dirty="0"/>
          </a:p>
        </p:txBody>
      </p:sp>
    </p:spTree>
    <p:extLst>
      <p:ext uri="{BB962C8B-B14F-4D97-AF65-F5344CB8AC3E}">
        <p14:creationId xmlns:p14="http://schemas.microsoft.com/office/powerpoint/2010/main" val="296695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5001419"/>
          </a:xfrm>
        </p:spPr>
        <p:txBody>
          <a:bodyPr/>
          <a:lstStyle/>
          <a:p>
            <a:pPr marL="0" indent="0">
              <a:lnSpc>
                <a:spcPct val="150000"/>
              </a:lnSpc>
              <a:buNone/>
            </a:pPr>
            <a:r>
              <a:rPr lang="zh-CN" altLang="en-US" dirty="0"/>
              <a:t>目的</a:t>
            </a:r>
            <a:r>
              <a:rPr lang="zh-CN" altLang="en-US" dirty="0"/>
              <a:t>：循环</a:t>
            </a:r>
            <a:r>
              <a:rPr lang="zh-CN" altLang="en-US" dirty="0"/>
              <a:t>该控制器</a:t>
            </a:r>
            <a:r>
              <a:rPr lang="zh-CN" altLang="en-US" dirty="0"/>
              <a:t>下面</a:t>
            </a:r>
            <a:r>
              <a:rPr lang="zh-CN" altLang="en-US" dirty="0"/>
              <a:t>字节点的次数。</a:t>
            </a:r>
          </a:p>
          <a:p>
            <a:pPr marL="0" indent="0">
              <a:lnSpc>
                <a:spcPct val="150000"/>
              </a:lnSpc>
              <a:buNone/>
            </a:pPr>
            <a:r>
              <a:rPr lang="zh-CN" altLang="en-US" dirty="0"/>
              <a:t>线程组里循环次数设置了</a:t>
            </a:r>
            <a:r>
              <a:rPr lang="en-US" altLang="zh-CN" dirty="0"/>
              <a:t>n</a:t>
            </a:r>
            <a:r>
              <a:rPr lang="zh-CN" altLang="en-US" dirty="0"/>
              <a:t>次，循环控制器下的循环次数也设置了</a:t>
            </a:r>
            <a:r>
              <a:rPr lang="en-US" altLang="zh-CN" dirty="0"/>
              <a:t>m</a:t>
            </a:r>
            <a:r>
              <a:rPr lang="zh-CN" altLang="en-US" dirty="0"/>
              <a:t>次，则该控制器下的请求运行的次数是（</a:t>
            </a:r>
            <a:r>
              <a:rPr lang="en-US" altLang="zh-CN" dirty="0"/>
              <a:t>n*m</a:t>
            </a:r>
            <a:r>
              <a:rPr lang="zh-CN" altLang="en-US" dirty="0"/>
              <a:t>）次。</a:t>
            </a:r>
          </a:p>
          <a:p>
            <a:pPr marL="0" indent="0">
              <a:buNone/>
            </a:pPr>
            <a:endParaRPr lang="zh-CN" altLang="en-US" dirty="0"/>
          </a:p>
        </p:txBody>
      </p:sp>
      <p:sp>
        <p:nvSpPr>
          <p:cNvPr id="3" name="标题 2"/>
          <p:cNvSpPr>
            <a:spLocks noGrp="1"/>
          </p:cNvSpPr>
          <p:nvPr>
            <p:ph type="title"/>
          </p:nvPr>
        </p:nvSpPr>
        <p:spPr/>
        <p:txBody>
          <a:bodyPr/>
          <a:lstStyle/>
          <a:p>
            <a:r>
              <a:rPr lang="zh-CN" altLang="en-US" dirty="0"/>
              <a:t>循环控制器</a:t>
            </a:r>
          </a:p>
        </p:txBody>
      </p:sp>
    </p:spTree>
    <p:extLst>
      <p:ext uri="{BB962C8B-B14F-4D97-AF65-F5344CB8AC3E}">
        <p14:creationId xmlns:p14="http://schemas.microsoft.com/office/powerpoint/2010/main" val="226104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目的：控制</a:t>
            </a:r>
            <a:r>
              <a:rPr lang="zh-CN" altLang="en-US" dirty="0"/>
              <a:t>该控制器下面子节点运行次数</a:t>
            </a:r>
            <a:r>
              <a:rPr lang="zh-CN" altLang="en-US" dirty="0" smtClean="0"/>
              <a:t>。</a:t>
            </a:r>
            <a:endParaRPr lang="en-US" altLang="zh-CN" dirty="0" smtClean="0"/>
          </a:p>
          <a:p>
            <a:pPr>
              <a:lnSpc>
                <a:spcPct val="150000"/>
              </a:lnSpc>
            </a:pPr>
            <a:r>
              <a:rPr lang="en-US" altLang="zh-CN" dirty="0" smtClean="0"/>
              <a:t>Total </a:t>
            </a:r>
            <a:r>
              <a:rPr lang="en-US" altLang="zh-CN" dirty="0"/>
              <a:t>Executions</a:t>
            </a:r>
            <a:r>
              <a:rPr lang="zh-CN" altLang="en-US" dirty="0"/>
              <a:t>：吞吐量的次数；</a:t>
            </a:r>
          </a:p>
          <a:p>
            <a:pPr>
              <a:lnSpc>
                <a:spcPct val="150000"/>
              </a:lnSpc>
            </a:pPr>
            <a:r>
              <a:rPr lang="zh-CN" altLang="en-US" dirty="0"/>
              <a:t> </a:t>
            </a:r>
            <a:r>
              <a:rPr lang="en-US" altLang="zh-CN" dirty="0" smtClean="0"/>
              <a:t>Percent </a:t>
            </a:r>
            <a:r>
              <a:rPr lang="en-US" altLang="zh-CN" dirty="0"/>
              <a:t>Executions</a:t>
            </a:r>
            <a:r>
              <a:rPr lang="zh-CN" altLang="en-US" dirty="0"/>
              <a:t>：吞吐量占的百分比。</a:t>
            </a:r>
          </a:p>
          <a:p>
            <a:endParaRPr lang="zh-CN" altLang="en-US" dirty="0"/>
          </a:p>
        </p:txBody>
      </p:sp>
      <p:sp>
        <p:nvSpPr>
          <p:cNvPr id="3" name="标题 2"/>
          <p:cNvSpPr>
            <a:spLocks noGrp="1"/>
          </p:cNvSpPr>
          <p:nvPr>
            <p:ph type="title"/>
          </p:nvPr>
        </p:nvSpPr>
        <p:spPr/>
        <p:txBody>
          <a:bodyPr/>
          <a:lstStyle/>
          <a:p>
            <a:r>
              <a:rPr lang="zh-CN" altLang="en-US" dirty="0"/>
              <a:t>吞吐量</a:t>
            </a:r>
            <a:r>
              <a:rPr lang="zh-CN" altLang="en-US" dirty="0" smtClean="0"/>
              <a:t>控制器</a:t>
            </a:r>
            <a:endParaRPr lang="zh-CN" altLang="en-US" dirty="0"/>
          </a:p>
        </p:txBody>
      </p:sp>
    </p:spTree>
    <p:extLst>
      <p:ext uri="{BB962C8B-B14F-4D97-AF65-F5344CB8AC3E}">
        <p14:creationId xmlns:p14="http://schemas.microsoft.com/office/powerpoint/2010/main" val="2601193640"/>
      </p:ext>
    </p:extLst>
  </p:cSld>
  <p:clrMapOvr>
    <a:masterClrMapping/>
  </p:clrMapOvr>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1422</TotalTime>
  <Words>677</Words>
  <Application>Microsoft Office PowerPoint</Application>
  <PresentationFormat>全屏显示(4:3)</PresentationFormat>
  <Paragraphs>48</Paragraphs>
  <Slides>13</Slides>
  <Notes>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moban</vt:lpstr>
      <vt:lpstr>PowerPoint 演示文稿</vt:lpstr>
      <vt:lpstr>本章大纲</vt:lpstr>
      <vt:lpstr>简单控制器</vt:lpstr>
      <vt:lpstr>ForEach控制器</vt:lpstr>
      <vt:lpstr>Switch 控制器</vt:lpstr>
      <vt:lpstr>如果（If）控制器</vt:lpstr>
      <vt:lpstr>事务控制器</vt:lpstr>
      <vt:lpstr>循环控制器</vt:lpstr>
      <vt:lpstr>吞吐量控制器</vt:lpstr>
      <vt:lpstr>随机（顺序）控制器</vt:lpstr>
      <vt:lpstr>定时器</vt:lpstr>
      <vt:lpstr>固定定时器</vt:lpstr>
      <vt:lpstr>同步定时器（Synchronizing Timer）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193</cp:revision>
  <dcterms:created xsi:type="dcterms:W3CDTF">2017-03-16T04:59:09Z</dcterms:created>
  <dcterms:modified xsi:type="dcterms:W3CDTF">2018-04-02T22:19:13Z</dcterms:modified>
</cp:coreProperties>
</file>