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91697" autoAdjust="0"/>
  </p:normalViewPr>
  <p:slideViewPr>
    <p:cSldViewPr>
      <p:cViewPr varScale="1">
        <p:scale>
          <a:sx n="83" d="100"/>
          <a:sy n="83" d="100"/>
        </p:scale>
        <p:origin x="912" y="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无人值守，可复用，方便回归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1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无法持续性集成，无法发送邮件，数据驱动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9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结果返回的是图片的引用</a:t>
            </a:r>
            <a:endParaRPr lang="en-US" altLang="zh-CN" dirty="0"/>
          </a:p>
          <a:p>
            <a:r>
              <a:rPr lang="zh-CN" altLang="en-US" dirty="0"/>
              <a:t>访问首页是有多个接口去访问，我们只是做了其中一个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7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c.apache.org/downloads.cg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接口测试自动化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2931790"/>
            <a:ext cx="6400800" cy="1314450"/>
          </a:xfrm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接口测试自动化基础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接口自动化概述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HttpClient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引入测试框架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接口测试结果验证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面向场景的接口自动化测试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64313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4" name="椭圆 3"/>
          <p:cNvSpPr/>
          <p:nvPr/>
        </p:nvSpPr>
        <p:spPr>
          <a:xfrm>
            <a:off x="179512" y="1842880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自动化</a:t>
            </a:r>
          </a:p>
        </p:txBody>
      </p:sp>
      <p:sp>
        <p:nvSpPr>
          <p:cNvPr id="5" name="椭圆 4"/>
          <p:cNvSpPr/>
          <p:nvPr/>
        </p:nvSpPr>
        <p:spPr>
          <a:xfrm>
            <a:off x="3324843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测试</a:t>
            </a:r>
          </a:p>
        </p:txBody>
      </p:sp>
      <p:sp>
        <p:nvSpPr>
          <p:cNvPr id="6" name="椭圆 5"/>
          <p:cNvSpPr/>
          <p:nvPr/>
        </p:nvSpPr>
        <p:spPr>
          <a:xfrm>
            <a:off x="6660232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自动化测试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3769" y="1923679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+</a:t>
            </a:r>
            <a:endParaRPr lang="zh-CN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31982" y="1897527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=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09204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4" name="椭圆 3"/>
          <p:cNvSpPr/>
          <p:nvPr/>
        </p:nvSpPr>
        <p:spPr>
          <a:xfrm>
            <a:off x="179512" y="1842880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自动化测试</a:t>
            </a:r>
          </a:p>
        </p:txBody>
      </p:sp>
      <p:sp>
        <p:nvSpPr>
          <p:cNvPr id="5" name="椭圆 4"/>
          <p:cNvSpPr/>
          <p:nvPr/>
        </p:nvSpPr>
        <p:spPr>
          <a:xfrm>
            <a:off x="3324843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接口测试</a:t>
            </a:r>
          </a:p>
        </p:txBody>
      </p:sp>
      <p:sp>
        <p:nvSpPr>
          <p:cNvPr id="6" name="椭圆 5"/>
          <p:cNvSpPr/>
          <p:nvPr/>
        </p:nvSpPr>
        <p:spPr>
          <a:xfrm>
            <a:off x="6660232" y="1869672"/>
            <a:ext cx="2232248" cy="13512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自动化接口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3769" y="1923679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+</a:t>
            </a:r>
            <a:endParaRPr lang="zh-CN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31982" y="1897527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=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9516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接口自动化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005576"/>
            <a:ext cx="69127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接口文档分析</a:t>
            </a:r>
            <a:endParaRPr lang="en-US" altLang="zh-CN" sz="3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接口用例设计</a:t>
            </a:r>
            <a:endParaRPr lang="en-US" altLang="zh-CN" sz="3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n-ea"/>
              </a:rPr>
              <a:t>Mock</a:t>
            </a:r>
            <a:r>
              <a:rPr lang="zh-CN" altLang="en-US" sz="3200">
                <a:latin typeface="+mn-ea"/>
              </a:rPr>
              <a:t>接口</a:t>
            </a:r>
            <a:endParaRPr lang="en-US" altLang="zh-CN" sz="3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使用</a:t>
            </a:r>
            <a:r>
              <a:rPr lang="en-US" altLang="zh-CN" sz="3200" dirty="0" err="1">
                <a:latin typeface="+mn-ea"/>
              </a:rPr>
              <a:t>PostMan</a:t>
            </a:r>
            <a:r>
              <a:rPr lang="zh-CN" altLang="en-US" sz="3200" dirty="0">
                <a:latin typeface="+mn-ea"/>
              </a:rPr>
              <a:t>执行接口测试</a:t>
            </a:r>
            <a:endParaRPr lang="en-US" altLang="zh-CN" sz="3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使用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HttpClient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执行接口测试</a:t>
            </a:r>
          </a:p>
        </p:txBody>
      </p:sp>
    </p:spTree>
    <p:extLst>
      <p:ext uri="{BB962C8B-B14F-4D97-AF65-F5344CB8AC3E}">
        <p14:creationId xmlns:p14="http://schemas.microsoft.com/office/powerpoint/2010/main" val="42239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032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HttpClient 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en-US" altLang="zh-CN" dirty="0"/>
              <a:t> Jakarta Common </a:t>
            </a:r>
            <a:r>
              <a:rPr lang="zh-CN" altLang="en-US" dirty="0"/>
              <a:t>下的子项目，可以用来提供高效的、最新的、功能丰富的支持 </a:t>
            </a:r>
            <a:r>
              <a:rPr lang="en-US" altLang="zh-CN" dirty="0"/>
              <a:t>HTTP </a:t>
            </a:r>
            <a:r>
              <a:rPr lang="zh-CN" altLang="en-US" dirty="0"/>
              <a:t>协议的</a:t>
            </a:r>
            <a:r>
              <a:rPr lang="zh-CN" altLang="en-US" dirty="0">
                <a:solidFill>
                  <a:srgbClr val="FF0000"/>
                </a:solidFill>
              </a:rPr>
              <a:t>客户端编程工具包</a:t>
            </a:r>
            <a:r>
              <a:rPr lang="zh-CN" altLang="en-US" dirty="0"/>
              <a:t>，并且它支持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最新的版本。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hlinkClick r:id="rId2"/>
              </a:rPr>
              <a:t>http://hc.apache.org/downloads.cgi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/>
              <a:t>工具介绍</a:t>
            </a:r>
          </a:p>
        </p:txBody>
      </p:sp>
    </p:spTree>
    <p:extLst>
      <p:ext uri="{BB962C8B-B14F-4D97-AF65-F5344CB8AC3E}">
        <p14:creationId xmlns:p14="http://schemas.microsoft.com/office/powerpoint/2010/main" val="4668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43558"/>
            <a:ext cx="8604448" cy="3394472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Java</a:t>
            </a:r>
            <a:r>
              <a:rPr lang="zh-CN" altLang="en-US" b="1" dirty="0">
                <a:latin typeface="+mn-ea"/>
              </a:rPr>
              <a:t>环境和</a:t>
            </a:r>
            <a:r>
              <a:rPr lang="en-US" altLang="zh-CN" b="1" dirty="0">
                <a:latin typeface="+mn-ea"/>
              </a:rPr>
              <a:t>Eclipse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下载：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http://www.oracle.com/technetwork/java/javase/overview/index.html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安装</a:t>
            </a:r>
            <a:r>
              <a:rPr lang="en-US" altLang="zh-CN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配置</a:t>
            </a:r>
            <a:endParaRPr lang="en-US" altLang="zh-CN" b="1" dirty="0">
              <a:latin typeface="+mn-ea"/>
            </a:endParaRP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验证：</a:t>
            </a:r>
            <a:r>
              <a:rPr lang="en-US" altLang="zh-CN" b="1" dirty="0" err="1">
                <a:latin typeface="+mn-ea"/>
              </a:rPr>
              <a:t>javac</a:t>
            </a:r>
            <a:r>
              <a:rPr lang="en-US" altLang="zh-CN" b="1" dirty="0">
                <a:latin typeface="+mn-ea"/>
              </a:rPr>
              <a:t> -version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HttpClient</a:t>
            </a:r>
            <a:r>
              <a:rPr lang="zh-CN" altLang="en-US" b="1" dirty="0">
                <a:latin typeface="+mn-ea"/>
              </a:rPr>
              <a:t>环境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/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1868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工程</a:t>
            </a:r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libs</a:t>
            </a:r>
            <a:r>
              <a:rPr lang="zh-CN" altLang="en-US" dirty="0"/>
              <a:t>库目录</a:t>
            </a:r>
            <a:endParaRPr lang="en-US" altLang="zh-CN" dirty="0"/>
          </a:p>
          <a:p>
            <a:r>
              <a:rPr lang="en-US" altLang="zh-CN" dirty="0"/>
              <a:t>HttpClient </a:t>
            </a:r>
            <a:r>
              <a:rPr lang="zh-CN" altLang="en-US" dirty="0"/>
              <a:t>工具下载及引入</a:t>
            </a:r>
            <a:endParaRPr lang="en-US" altLang="zh-CN" dirty="0"/>
          </a:p>
          <a:p>
            <a:pPr lvl="1"/>
            <a:r>
              <a:rPr lang="en-US" altLang="zh-CN" dirty="0"/>
              <a:t>http://hc.apache.org/downloads.cgi</a:t>
            </a:r>
          </a:p>
          <a:p>
            <a:pPr lvl="1"/>
            <a:r>
              <a:rPr lang="zh-CN" altLang="en-US" dirty="0"/>
              <a:t>工程中引入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/>
              <a:t>开发过程</a:t>
            </a:r>
          </a:p>
        </p:txBody>
      </p:sp>
    </p:spTree>
    <p:extLst>
      <p:ext uri="{BB962C8B-B14F-4D97-AF65-F5344CB8AC3E}">
        <p14:creationId xmlns:p14="http://schemas.microsoft.com/office/powerpoint/2010/main" val="124394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735546"/>
            <a:ext cx="8229600" cy="3394472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httpclient</a:t>
            </a:r>
            <a:r>
              <a:rPr lang="zh-CN" altLang="en-US" dirty="0"/>
              <a:t>来访问下百度首页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第一个例子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8EEE33-4F77-4955-B03D-08144E67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87247"/>
            <a:ext cx="7144117" cy="3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36152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975</TotalTime>
  <Words>236</Words>
  <Application>Microsoft Office PowerPoint</Application>
  <PresentationFormat>全屏显示(16:9)</PresentationFormat>
  <Paragraphs>51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华文楷体</vt:lpstr>
      <vt:lpstr>宋体</vt:lpstr>
      <vt:lpstr>Arial</vt:lpstr>
      <vt:lpstr>Calibri</vt:lpstr>
      <vt:lpstr>moban</vt:lpstr>
      <vt:lpstr>接口测试自动化</vt:lpstr>
      <vt:lpstr>本章大纲</vt:lpstr>
      <vt:lpstr>接口自动化概述</vt:lpstr>
      <vt:lpstr>接口自动化概述</vt:lpstr>
      <vt:lpstr>接口自动化</vt:lpstr>
      <vt:lpstr>HttpClient 工具介绍</vt:lpstr>
      <vt:lpstr>HttpClient 环境搭建</vt:lpstr>
      <vt:lpstr>HttpClient 开发过程</vt:lpstr>
      <vt:lpstr>第一个例子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Administrator</cp:lastModifiedBy>
  <cp:revision>256</cp:revision>
  <dcterms:modified xsi:type="dcterms:W3CDTF">2020-09-17T07:28:24Z</dcterms:modified>
</cp:coreProperties>
</file>