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69" r:id="rId6"/>
    <p:sldId id="259" r:id="rId7"/>
    <p:sldId id="270" r:id="rId8"/>
    <p:sldId id="260" r:id="rId9"/>
    <p:sldId id="261" r:id="rId10"/>
    <p:sldId id="271" r:id="rId11"/>
    <p:sldId id="262" r:id="rId12"/>
    <p:sldId id="265" r:id="rId13"/>
    <p:sldId id="263" r:id="rId14"/>
    <p:sldId id="266" r:id="rId15"/>
    <p:sldId id="268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2989" autoAdjust="0"/>
  </p:normalViewPr>
  <p:slideViewPr>
    <p:cSldViewPr>
      <p:cViewPr varScale="1">
        <p:scale>
          <a:sx n="81" d="100"/>
          <a:sy n="81" d="100"/>
        </p:scale>
        <p:origin x="60" y="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"content-type": "application/x-www-form-</a:t>
            </a:r>
            <a:r>
              <a:rPr lang="en-US" altLang="zh-CN" dirty="0" err="1"/>
              <a:t>urlencoded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5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"content-type": "application/json"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4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1.maven.org/maven2/com/github/dreamhead/moco-runner/1.1.0/moco-runner-1.1.0-standalone.j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Mock</a:t>
            </a:r>
            <a:r>
              <a:rPr lang="zh-CN" altLang="en-US" dirty="0"/>
              <a:t>接口框架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请求体为</a:t>
            </a:r>
            <a:r>
              <a:rPr lang="en-US" altLang="zh-CN" dirty="0"/>
              <a:t>json</a:t>
            </a:r>
            <a:r>
              <a:rPr lang="zh-CN" altLang="en-US" dirty="0"/>
              <a:t>的</a:t>
            </a:r>
            <a:r>
              <a:rPr lang="en-US" altLang="zh-CN"/>
              <a:t>post</a:t>
            </a:r>
            <a:r>
              <a:rPr lang="zh-CN" altLang="en-US"/>
              <a:t>方法</a:t>
            </a:r>
            <a:r>
              <a:rPr lang="zh-CN" altLang="en-US" dirty="0"/>
              <a:t>实现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C9365A-008D-4730-8CEF-66CE40D4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843558"/>
            <a:ext cx="4737830" cy="39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8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</a:t>
            </a:r>
            <a:r>
              <a:rPr lang="en-US" altLang="zh-CN" dirty="0"/>
              <a:t>cookies</a:t>
            </a:r>
            <a:r>
              <a:rPr lang="zh-CN" altLang="en-US" dirty="0"/>
              <a:t>信息的</a:t>
            </a:r>
            <a:r>
              <a:rPr lang="en-US" altLang="zh-CN" dirty="0"/>
              <a:t>get</a:t>
            </a:r>
            <a:r>
              <a:rPr lang="zh-CN" altLang="en-US" dirty="0"/>
              <a:t>请求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43558"/>
            <a:ext cx="6037103" cy="4055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874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</a:t>
            </a:r>
            <a:r>
              <a:rPr lang="en-US" altLang="zh-CN" dirty="0"/>
              <a:t>cookies</a:t>
            </a:r>
            <a:r>
              <a:rPr lang="zh-CN" altLang="en-US" dirty="0"/>
              <a:t>信息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5921"/>
            <a:ext cx="6169050" cy="396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276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带有</a:t>
            </a:r>
            <a:r>
              <a:rPr lang="en-US" altLang="zh-CN" dirty="0"/>
              <a:t>headers</a:t>
            </a:r>
            <a:r>
              <a:rPr lang="zh-CN" altLang="en-US" dirty="0"/>
              <a:t>信息的</a:t>
            </a:r>
            <a:r>
              <a:rPr lang="en-US" altLang="zh-CN"/>
              <a:t>mock</a:t>
            </a:r>
            <a:r>
              <a:rPr lang="zh-CN" altLang="en-US"/>
              <a:t>请求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66750"/>
            <a:ext cx="7091263" cy="3002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147814"/>
            <a:ext cx="44196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46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实现请求重定向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52404"/>
            <a:ext cx="7405390" cy="4019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73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81FFD0-EC9E-4C20-B7A4-014B0D3A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全局配置文件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75775D-4F7D-42CE-821C-53D882D72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5536" y="730900"/>
            <a:ext cx="90222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dirty="0">
                <a:latin typeface="+mn-ea"/>
              </a:rPr>
              <a:t>java -jar moco-runner-1.0.0-standalone.jar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start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-p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9998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-g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all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.json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05D8ED-8684-41A4-B468-FBE25BC4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9742"/>
            <a:ext cx="8714286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8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9512" y="843558"/>
            <a:ext cx="8856984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	mock</a:t>
            </a:r>
            <a:r>
              <a:rPr lang="zh-CN" altLang="en-US" sz="2800" dirty="0"/>
              <a:t>用来模拟接口，这里</a:t>
            </a:r>
            <a:r>
              <a:rPr lang="en-US" altLang="zh-CN" sz="2800" dirty="0"/>
              <a:t>mock</a:t>
            </a:r>
            <a:r>
              <a:rPr lang="zh-CN" altLang="en-US" sz="2800" dirty="0"/>
              <a:t>用的是</a:t>
            </a:r>
            <a:r>
              <a:rPr lang="en-US" altLang="zh-CN" sz="2800" dirty="0" err="1">
                <a:solidFill>
                  <a:srgbClr val="FF0000"/>
                </a:solidFill>
              </a:rPr>
              <a:t>moco</a:t>
            </a:r>
            <a:r>
              <a:rPr lang="zh-CN" altLang="en-US" sz="2800" dirty="0"/>
              <a:t>框架，</a:t>
            </a:r>
            <a:r>
              <a:rPr lang="en-US" altLang="zh-CN" sz="2800" dirty="0" err="1"/>
              <a:t>moco</a:t>
            </a:r>
            <a:r>
              <a:rPr lang="zh-CN" altLang="en-US" sz="2800" dirty="0"/>
              <a:t>框架是</a:t>
            </a:r>
            <a:r>
              <a:rPr lang="en-US" altLang="zh-CN" sz="2800" dirty="0" err="1"/>
              <a:t>github</a:t>
            </a:r>
            <a:r>
              <a:rPr lang="zh-CN" altLang="en-US" sz="2800" dirty="0"/>
              <a:t>上的一个开源项目，可模拟</a:t>
            </a:r>
            <a:r>
              <a:rPr lang="en-US" altLang="zh-CN" sz="2800" dirty="0" err="1"/>
              <a:t>http,https,Socket</a:t>
            </a:r>
            <a:r>
              <a:rPr lang="zh-CN" altLang="en-US" sz="2800" dirty="0"/>
              <a:t>协议。</a:t>
            </a:r>
            <a:r>
              <a:rPr lang="en-US" altLang="zh-CN" sz="2800" dirty="0">
                <a:hlinkClick r:id="rId2"/>
              </a:rPr>
              <a:t>https://repo1.maven.org/maven2/com/github/dreamhead/moco-runner/1.1.0/moco-runner-1.1.0-standalone.jar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https://github.com/dreamhead/moco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Mock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274850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85A82EE-DA05-4B99-943D-29480B6E6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915566"/>
            <a:ext cx="5688632" cy="4011910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66AA7E17-B77D-4D07-B267-78B7E5EA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mock</a:t>
            </a:r>
            <a:r>
              <a:rPr lang="zh-CN" altLang="en-US" b="1" dirty="0"/>
              <a:t>工作原理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06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771550"/>
            <a:ext cx="8686006" cy="2520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、创建配置文件</a:t>
            </a:r>
            <a:r>
              <a:rPr lang="en-US" altLang="zh-CN" sz="2800" dirty="0" err="1"/>
              <a:t>startup.json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、启动服务器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java -jar moco-runner-1.0.0-standalone.jar </a:t>
            </a:r>
            <a:r>
              <a:rPr lang="en-US" altLang="zh-CN" sz="2800" dirty="0">
                <a:solidFill>
                  <a:srgbClr val="FF0000"/>
                </a:solidFill>
              </a:rPr>
              <a:t>http</a:t>
            </a:r>
            <a:r>
              <a:rPr lang="en-US" altLang="zh-CN" sz="2800" dirty="0"/>
              <a:t> -p 9999 -c </a:t>
            </a:r>
            <a:r>
              <a:rPr lang="en-US" altLang="zh-CN" sz="2800" dirty="0" err="1"/>
              <a:t>startup.json</a:t>
            </a: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moco</a:t>
            </a:r>
            <a:r>
              <a:rPr lang="zh-CN" altLang="en-US" dirty="0"/>
              <a:t>的启动及第一个</a:t>
            </a:r>
            <a:r>
              <a:rPr lang="en-US" altLang="zh-C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0436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第一个</a:t>
            </a:r>
            <a:r>
              <a:rPr lang="en-US" altLang="zh-CN" dirty="0"/>
              <a:t>demo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35C44E-8445-4DCC-A110-3EA5CAAEE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03598"/>
            <a:ext cx="5829600" cy="21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0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带参数的</a:t>
            </a:r>
            <a:r>
              <a:rPr lang="en-US" altLang="zh-CN" dirty="0"/>
              <a:t>get</a:t>
            </a:r>
            <a:r>
              <a:rPr lang="zh-CN" altLang="en-US" dirty="0"/>
              <a:t>方法实现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538296"/>
            <a:ext cx="4512542" cy="3416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3DBB7C-1207-438E-A195-F7A4B9CC9932}"/>
              </a:ext>
            </a:extLst>
          </p:cNvPr>
          <p:cNvSpPr txBox="1"/>
          <p:nvPr/>
        </p:nvSpPr>
        <p:spPr>
          <a:xfrm>
            <a:off x="539552" y="672227"/>
            <a:ext cx="813690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/>
              <a:t>        </a:t>
            </a:r>
            <a:r>
              <a:rPr lang="en-US" altLang="zh-CN" sz="2600" dirty="0" err="1"/>
              <a:t>Moco</a:t>
            </a:r>
            <a:r>
              <a:rPr lang="zh-CN" altLang="en-US" sz="2600" dirty="0"/>
              <a:t>支持</a:t>
            </a:r>
            <a:r>
              <a:rPr lang="zh-CN" altLang="en-US" sz="2600" dirty="0">
                <a:solidFill>
                  <a:srgbClr val="FF0000"/>
                </a:solidFill>
              </a:rPr>
              <a:t>动态加载</a:t>
            </a:r>
            <a:r>
              <a:rPr lang="zh-CN" altLang="en-US" sz="2600" dirty="0"/>
              <a:t>配置文件，所以无论你是修改还是添加配置文件都是不需要重启服务的。</a:t>
            </a:r>
          </a:p>
        </p:txBody>
      </p:sp>
    </p:spTree>
    <p:extLst>
      <p:ext uri="{BB962C8B-B14F-4D97-AF65-F5344CB8AC3E}">
        <p14:creationId xmlns:p14="http://schemas.microsoft.com/office/powerpoint/2010/main" val="96207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ABD96F0-C672-44D3-81EA-3B32647B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正则匹配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F3E0BE-2E23-417E-9E95-B5D1AC51F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"/>
          <a:stretch/>
        </p:blipFill>
        <p:spPr>
          <a:xfrm>
            <a:off x="1331640" y="952417"/>
            <a:ext cx="6533004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moco</a:t>
            </a:r>
            <a:r>
              <a:rPr lang="zh-CN" altLang="en-US" dirty="0"/>
              <a:t>中配置</a:t>
            </a:r>
            <a:r>
              <a:rPr lang="en-US" altLang="zh-CN" dirty="0"/>
              <a:t>post</a:t>
            </a:r>
            <a:r>
              <a:rPr lang="zh-CN" altLang="en-US" dirty="0"/>
              <a:t>请求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699542"/>
            <a:ext cx="596265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21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请求体为</a:t>
            </a:r>
            <a:r>
              <a:rPr lang="en-US" altLang="zh-CN" dirty="0"/>
              <a:t>form</a:t>
            </a:r>
            <a:r>
              <a:rPr lang="zh-CN" altLang="en-US" dirty="0"/>
              <a:t>的</a:t>
            </a:r>
            <a:r>
              <a:rPr lang="en-US" altLang="zh-CN" dirty="0"/>
              <a:t>post</a:t>
            </a:r>
            <a:r>
              <a:rPr lang="zh-CN" altLang="en-US" dirty="0"/>
              <a:t>方法实现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53713"/>
            <a:ext cx="5798021" cy="395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1465684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1383</TotalTime>
  <Words>220</Words>
  <Application>Microsoft Office PowerPoint</Application>
  <PresentationFormat>全屏显示(16:9)</PresentationFormat>
  <Paragraphs>28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华文楷体</vt:lpstr>
      <vt:lpstr>宋体</vt:lpstr>
      <vt:lpstr>Arial</vt:lpstr>
      <vt:lpstr>Calibri</vt:lpstr>
      <vt:lpstr>moban</vt:lpstr>
      <vt:lpstr>Mock接口框架</vt:lpstr>
      <vt:lpstr>Mock介绍</vt:lpstr>
      <vt:lpstr>mock工作原理</vt:lpstr>
      <vt:lpstr>moco的启动及第一个demo</vt:lpstr>
      <vt:lpstr>第一个demo</vt:lpstr>
      <vt:lpstr>带参数的get方法实现</vt:lpstr>
      <vt:lpstr>正则匹配</vt:lpstr>
      <vt:lpstr>在moco中配置post请求</vt:lpstr>
      <vt:lpstr>请求体为form的post方法实现</vt:lpstr>
      <vt:lpstr>请求体为json的post方法实现</vt:lpstr>
      <vt:lpstr>带cookies信息的get请求</vt:lpstr>
      <vt:lpstr>带cookies信息post请求</vt:lpstr>
      <vt:lpstr>带有headers信息的mock请求</vt:lpstr>
      <vt:lpstr>实现请求重定向</vt:lpstr>
      <vt:lpstr>全局配置文件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Administrator</cp:lastModifiedBy>
  <cp:revision>254</cp:revision>
  <dcterms:modified xsi:type="dcterms:W3CDTF">2020-09-25T05:53:46Z</dcterms:modified>
</cp:coreProperties>
</file>