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89" autoAdjust="0"/>
  </p:normalViewPr>
  <p:slideViewPr>
    <p:cSldViewPr>
      <p:cViewPr varScale="1">
        <p:scale>
          <a:sx n="84" d="100"/>
          <a:sy n="84" d="100"/>
        </p:scale>
        <p:origin x="7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接口测试框架设计</a:t>
            </a:r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1.</a:t>
            </a:r>
            <a:r>
              <a:rPr lang="zh-CN" altLang="en-US" sz="1800" dirty="0">
                <a:latin typeface="+mn-ea"/>
              </a:rPr>
              <a:t>域名存放在属性文件中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2.</a:t>
            </a:r>
            <a:r>
              <a:rPr lang="zh-CN" altLang="en-US" sz="1800" dirty="0">
                <a:latin typeface="+mn-ea"/>
              </a:rPr>
              <a:t>常用</a:t>
            </a:r>
            <a:r>
              <a:rPr lang="en-US" altLang="zh-CN" sz="1800" dirty="0">
                <a:latin typeface="+mn-ea"/>
              </a:rPr>
              <a:t>get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post,</a:t>
            </a:r>
            <a:r>
              <a:rPr lang="zh-CN" altLang="en-US" sz="1800" dirty="0">
                <a:latin typeface="+mn-ea"/>
              </a:rPr>
              <a:t>方法进行封装，针对不同的参数，实现重载。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doGet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doGet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url,String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para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doGet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url,Map</a:t>
            </a:r>
            <a:r>
              <a:rPr lang="en-US" altLang="zh-CN" sz="1800" dirty="0">
                <a:latin typeface="+mn-ea"/>
              </a:rPr>
              <a:t>&lt;</a:t>
            </a:r>
            <a:r>
              <a:rPr lang="en-US" altLang="zh-CN" sz="1800" dirty="0" err="1">
                <a:latin typeface="+mn-ea"/>
              </a:rPr>
              <a:t>String,Object</a:t>
            </a:r>
            <a:r>
              <a:rPr lang="en-US" altLang="zh-CN" sz="1800" dirty="0">
                <a:latin typeface="+mn-ea"/>
              </a:rPr>
              <a:t>&gt; </a:t>
            </a:r>
            <a:r>
              <a:rPr lang="en-US" altLang="zh-CN" sz="1800" dirty="0" err="1">
                <a:latin typeface="+mn-ea"/>
              </a:rPr>
              <a:t>para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doGetByCookie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url,CookieStore</a:t>
            </a:r>
            <a:r>
              <a:rPr lang="en-US" altLang="zh-CN" sz="1800" dirty="0">
                <a:latin typeface="+mn-ea"/>
              </a:rPr>
              <a:t> cookie)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doPost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url,String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para</a:t>
            </a:r>
            <a:r>
              <a:rPr lang="en-US" altLang="zh-CN" sz="18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doPost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url,Map</a:t>
            </a:r>
            <a:r>
              <a:rPr lang="en-US" altLang="zh-CN" sz="1800" dirty="0">
                <a:latin typeface="+mn-ea"/>
              </a:rPr>
              <a:t>&lt;</a:t>
            </a:r>
            <a:r>
              <a:rPr lang="en-US" altLang="zh-CN" sz="1800" dirty="0" err="1">
                <a:latin typeface="+mn-ea"/>
              </a:rPr>
              <a:t>String,Object</a:t>
            </a:r>
            <a:r>
              <a:rPr lang="en-US" altLang="zh-CN" sz="1800" dirty="0">
                <a:latin typeface="+mn-ea"/>
              </a:rPr>
              <a:t>&gt; </a:t>
            </a:r>
            <a:r>
              <a:rPr lang="en-US" altLang="zh-CN" sz="1800" dirty="0" err="1">
                <a:latin typeface="+mn-ea"/>
              </a:rPr>
              <a:t>para</a:t>
            </a:r>
            <a:r>
              <a:rPr lang="en-US" altLang="zh-CN" sz="1800" dirty="0">
                <a:latin typeface="+mn-ea"/>
              </a:rPr>
              <a:t>) </a:t>
            </a:r>
            <a:r>
              <a:rPr lang="zh-CN" altLang="en-US" sz="1800" dirty="0">
                <a:latin typeface="+mn-ea"/>
              </a:rPr>
              <a:t>针对</a:t>
            </a:r>
            <a:r>
              <a:rPr lang="en-US" altLang="zh-CN" sz="1800" dirty="0">
                <a:latin typeface="+mn-ea"/>
              </a:rPr>
              <a:t>Content-type</a:t>
            </a:r>
            <a:r>
              <a:rPr lang="zh-CN" altLang="en-US" sz="1800" dirty="0">
                <a:latin typeface="+mn-ea"/>
              </a:rPr>
              <a:t>是</a:t>
            </a:r>
            <a:r>
              <a:rPr lang="en-US" altLang="zh-CN" sz="1800" dirty="0">
                <a:latin typeface="+mn-ea"/>
              </a:rPr>
              <a:t>Form</a:t>
            </a: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doPost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url,JSONObject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para</a:t>
            </a:r>
            <a:r>
              <a:rPr lang="en-US" altLang="zh-CN" sz="1800" dirty="0">
                <a:latin typeface="+mn-ea"/>
              </a:rPr>
              <a:t>)  </a:t>
            </a:r>
            <a:r>
              <a:rPr lang="zh-CN" altLang="en-US" sz="1800" dirty="0">
                <a:latin typeface="+mn-ea"/>
              </a:rPr>
              <a:t>针对</a:t>
            </a:r>
            <a:r>
              <a:rPr lang="en-US" altLang="zh-CN" sz="1800" dirty="0">
                <a:latin typeface="+mn-ea"/>
              </a:rPr>
              <a:t>Content-type</a:t>
            </a:r>
            <a:r>
              <a:rPr lang="zh-CN" altLang="en-US" sz="1800" dirty="0">
                <a:latin typeface="+mn-ea"/>
              </a:rPr>
              <a:t>是</a:t>
            </a:r>
            <a:r>
              <a:rPr lang="en-US" altLang="zh-CN" sz="1800" dirty="0" err="1">
                <a:latin typeface="+mn-ea"/>
              </a:rPr>
              <a:t>JSON</a:t>
            </a: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+mn-ea"/>
              </a:rPr>
              <a:t>doPostByCookie</a:t>
            </a:r>
            <a:r>
              <a:rPr lang="en-US" altLang="zh-CN" sz="1800" dirty="0">
                <a:latin typeface="+mn-ea"/>
              </a:rPr>
              <a:t>(String </a:t>
            </a:r>
            <a:r>
              <a:rPr lang="en-US" altLang="zh-CN" sz="1800" dirty="0" err="1">
                <a:latin typeface="+mn-ea"/>
              </a:rPr>
              <a:t>url,JSONObject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sz="1800" dirty="0" err="1">
                <a:latin typeface="+mn-ea"/>
              </a:rPr>
              <a:t>para,CookieStore</a:t>
            </a:r>
            <a:r>
              <a:rPr lang="en-US" altLang="zh-CN" sz="1800" dirty="0">
                <a:latin typeface="+mn-ea"/>
              </a:rPr>
              <a:t> cookie)</a:t>
            </a:r>
          </a:p>
          <a:p>
            <a:pPr marL="0" indent="0">
              <a:buNone/>
            </a:pPr>
            <a:r>
              <a:rPr lang="en-US" altLang="zh-CN" sz="1800" dirty="0">
                <a:latin typeface="+mn-ea"/>
              </a:rPr>
              <a:t>3.</a:t>
            </a:r>
            <a:r>
              <a:rPr lang="zh-CN" altLang="en-US" sz="1800" dirty="0">
                <a:latin typeface="+mn-ea"/>
              </a:rPr>
              <a:t>断言的封装 </a:t>
            </a:r>
            <a:r>
              <a:rPr lang="en-US" altLang="zh-CN" sz="1800" dirty="0">
                <a:latin typeface="+mn-ea"/>
              </a:rPr>
              <a:t>Checker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实现步骤</a:t>
            </a:r>
          </a:p>
        </p:txBody>
      </p:sp>
    </p:spTree>
    <p:extLst>
      <p:ext uri="{BB962C8B-B14F-4D97-AF65-F5344CB8AC3E}">
        <p14:creationId xmlns:p14="http://schemas.microsoft.com/office/powerpoint/2010/main" val="127697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44644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4.</a:t>
            </a:r>
            <a:r>
              <a:rPr lang="zh-CN" altLang="en-US" sz="2000" dirty="0">
                <a:latin typeface="+mn-ea"/>
              </a:rPr>
              <a:t>数据驱动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dirty="0">
                <a:latin typeface="+mn-ea"/>
              </a:rPr>
              <a:t>把</a:t>
            </a:r>
            <a:r>
              <a:rPr lang="en-US" altLang="zh-CN" sz="2000" dirty="0">
                <a:latin typeface="+mn-ea"/>
              </a:rPr>
              <a:t>1000</a:t>
            </a:r>
            <a:r>
              <a:rPr lang="zh-CN" altLang="en-US" sz="2000" dirty="0">
                <a:latin typeface="+mn-ea"/>
              </a:rPr>
              <a:t>个商品遍历，做</a:t>
            </a:r>
            <a:r>
              <a:rPr lang="en-US" altLang="zh-CN" sz="2000" dirty="0">
                <a:latin typeface="+mn-ea"/>
              </a:rPr>
              <a:t>submit</a:t>
            </a:r>
            <a:r>
              <a:rPr lang="zh-CN" altLang="en-US" sz="2000" dirty="0">
                <a:latin typeface="+mn-ea"/>
              </a:rPr>
              <a:t>的操作；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个用户的登录，下单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5.</a:t>
            </a:r>
            <a:r>
              <a:rPr lang="zh-CN" altLang="en-US" sz="2000" dirty="0">
                <a:latin typeface="+mn-ea"/>
              </a:rPr>
              <a:t>数据库的访问（</a:t>
            </a:r>
            <a:r>
              <a:rPr lang="en-US" altLang="zh-CN" sz="2000" dirty="0" err="1">
                <a:latin typeface="+mn-ea"/>
              </a:rPr>
              <a:t>JDBC</a:t>
            </a:r>
            <a:r>
              <a:rPr lang="zh-CN" altLang="en-US" sz="2000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6.</a:t>
            </a:r>
            <a:r>
              <a:rPr lang="zh-CN" altLang="en-US" sz="2000" dirty="0">
                <a:latin typeface="+mn-ea"/>
              </a:rPr>
              <a:t>监听器的使用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+mn-ea"/>
              </a:rPr>
              <a:t>ApiListener</a:t>
            </a:r>
            <a:r>
              <a:rPr lang="en-US" altLang="zh-CN" sz="2000" dirty="0">
                <a:latin typeface="+mn-ea"/>
              </a:rPr>
              <a:t> extends </a:t>
            </a:r>
            <a:r>
              <a:rPr lang="en-US" altLang="zh-CN" sz="2000" dirty="0" err="1">
                <a:latin typeface="+mn-ea"/>
              </a:rPr>
              <a:t>TestListenerAdapter</a:t>
            </a:r>
            <a:r>
              <a:rPr lang="en-US" altLang="zh-CN" sz="2000" dirty="0">
                <a:latin typeface="+mn-ea"/>
              </a:rPr>
              <a:t>  </a:t>
            </a:r>
          </a:p>
          <a:p>
            <a:pPr marL="0" indent="0">
              <a:buNone/>
            </a:pPr>
            <a:r>
              <a:rPr lang="zh-CN" altLang="en-US" sz="2000" dirty="0">
                <a:latin typeface="+mn-ea"/>
              </a:rPr>
              <a:t>重写 </a:t>
            </a:r>
            <a:r>
              <a:rPr lang="en-US" altLang="zh-CN" sz="2000" dirty="0" err="1">
                <a:latin typeface="+mn-ea"/>
              </a:rPr>
              <a:t>onFinish</a:t>
            </a:r>
            <a:r>
              <a:rPr lang="zh-CN" altLang="en-US" sz="2000" dirty="0">
                <a:latin typeface="+mn-ea"/>
              </a:rPr>
              <a:t>（）方法</a:t>
            </a:r>
          </a:p>
          <a:p>
            <a:pPr marL="0" indent="0">
              <a:buNone/>
            </a:pPr>
            <a:r>
              <a:rPr lang="en-US" altLang="zh-CN" sz="2000" dirty="0">
                <a:latin typeface="+mn-ea"/>
              </a:rPr>
              <a:t>7.</a:t>
            </a:r>
            <a:r>
              <a:rPr lang="zh-CN" altLang="en-US" sz="2000" dirty="0">
                <a:latin typeface="+mn-ea"/>
              </a:rPr>
              <a:t>发送邮件 </a:t>
            </a:r>
            <a:r>
              <a:rPr lang="en-US" altLang="zh-CN" sz="2000" dirty="0" err="1">
                <a:latin typeface="+mn-ea"/>
              </a:rPr>
              <a:t>JAVAMail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实现步骤</a:t>
            </a:r>
          </a:p>
        </p:txBody>
      </p:sp>
    </p:spTree>
    <p:extLst>
      <p:ext uri="{BB962C8B-B14F-4D97-AF65-F5344CB8AC3E}">
        <p14:creationId xmlns:p14="http://schemas.microsoft.com/office/powerpoint/2010/main" val="22708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使用框架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创建空项目 </a:t>
            </a:r>
            <a:r>
              <a:rPr lang="en-US" altLang="zh-CN" dirty="0" err="1"/>
              <a:t>Qg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创建</a:t>
            </a:r>
            <a:r>
              <a:rPr lang="en-US" altLang="zh-CN" dirty="0"/>
              <a:t>libs</a:t>
            </a:r>
            <a:r>
              <a:rPr lang="zh-CN" altLang="en-US" dirty="0"/>
              <a:t>，把需要的</a:t>
            </a:r>
            <a:r>
              <a:rPr lang="en-US" altLang="zh-CN" dirty="0"/>
              <a:t>jar</a:t>
            </a:r>
            <a:r>
              <a:rPr lang="zh-CN" altLang="en-US" dirty="0"/>
              <a:t>拷贝进来</a:t>
            </a:r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拷贝</a:t>
            </a:r>
            <a:r>
              <a:rPr lang="en-US" altLang="zh-CN" dirty="0" err="1"/>
              <a:t>conf</a:t>
            </a:r>
            <a:r>
              <a:rPr lang="zh-CN" altLang="en-US" dirty="0"/>
              <a:t>目录</a:t>
            </a:r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拷贝</a:t>
            </a:r>
            <a:r>
              <a:rPr lang="en-US" altLang="zh-CN" dirty="0"/>
              <a:t>log4j2.xml</a:t>
            </a:r>
            <a:r>
              <a:rPr lang="zh-CN" altLang="en-US" dirty="0"/>
              <a:t>文件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实现步骤</a:t>
            </a:r>
          </a:p>
        </p:txBody>
      </p:sp>
    </p:spTree>
    <p:extLst>
      <p:ext uri="{BB962C8B-B14F-4D97-AF65-F5344CB8AC3E}">
        <p14:creationId xmlns:p14="http://schemas.microsoft.com/office/powerpoint/2010/main" val="150865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每个接口创建一个测试类</a:t>
            </a:r>
            <a:endParaRPr lang="en-US" altLang="zh-CN" dirty="0"/>
          </a:p>
          <a:p>
            <a:r>
              <a:rPr lang="zh-CN" altLang="en-US" dirty="0"/>
              <a:t>对接口的操作封装为函数</a:t>
            </a:r>
            <a:endParaRPr lang="en-US" altLang="zh-CN" dirty="0"/>
          </a:p>
          <a:p>
            <a:r>
              <a:rPr lang="zh-CN" altLang="en-US" dirty="0"/>
              <a:t>如果需要数据库的验证，测试类需要继承</a:t>
            </a:r>
            <a:r>
              <a:rPr lang="en-US" altLang="zh-CN" dirty="0" err="1"/>
              <a:t>BaseTest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实现要求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044403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1511</TotalTime>
  <Words>231</Words>
  <Application>Microsoft Office PowerPoint</Application>
  <PresentationFormat>全屏显示(16:9)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华文楷体</vt:lpstr>
      <vt:lpstr>宋体</vt:lpstr>
      <vt:lpstr>Arial</vt:lpstr>
      <vt:lpstr>Calibri</vt:lpstr>
      <vt:lpstr>moban</vt:lpstr>
      <vt:lpstr>接口测试框架设计</vt:lpstr>
      <vt:lpstr>实现步骤</vt:lpstr>
      <vt:lpstr>实现步骤</vt:lpstr>
      <vt:lpstr>实现步骤</vt:lpstr>
      <vt:lpstr>实现要求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Administrator</cp:lastModifiedBy>
  <cp:revision>216</cp:revision>
  <dcterms:modified xsi:type="dcterms:W3CDTF">2020-10-02T01:33:44Z</dcterms:modified>
</cp:coreProperties>
</file>