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58" r:id="rId9"/>
    <p:sldId id="259" r:id="rId10"/>
    <p:sldId id="274" r:id="rId11"/>
    <p:sldId id="261" r:id="rId12"/>
    <p:sldId id="275" r:id="rId13"/>
    <p:sldId id="277" r:id="rId14"/>
    <p:sldId id="276" r:id="rId15"/>
    <p:sldId id="270" r:id="rId16"/>
    <p:sldId id="271" r:id="rId17"/>
    <p:sldId id="272" r:id="rId18"/>
    <p:sldId id="273" r:id="rId19"/>
    <p:sldId id="260" r:id="rId20"/>
    <p:sldId id="278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9815" autoAdjust="0"/>
  </p:normalViewPr>
  <p:slideViewPr>
    <p:cSldViewPr>
      <p:cViewPr varScale="1">
        <p:scale>
          <a:sx n="84" d="100"/>
          <a:sy n="84" d="100"/>
        </p:scale>
        <p:origin x="7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面向资源的接口设计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REST</a:t>
            </a:r>
            <a:r>
              <a:rPr lang="zh-CN" altLang="en-US" dirty="0"/>
              <a:t>即表述性状态传递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https://xxxx/api/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6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amp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RestAssured</a:t>
            </a:r>
            <a:r>
              <a:rPr lang="zh-CN" altLang="en-US" dirty="0"/>
              <a:t>接口测试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请求处理</a:t>
            </a:r>
            <a:r>
              <a:rPr lang="en-US" altLang="zh-CN" dirty="0"/>
              <a:t>_Get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8706" y="736416"/>
            <a:ext cx="4269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import static </a:t>
            </a:r>
            <a:r>
              <a:rPr lang="en-US" altLang="zh-CN" b="1" dirty="0" err="1"/>
              <a:t>io.restassured.RestAssured</a:t>
            </a:r>
            <a:r>
              <a:rPr lang="en-US" altLang="zh-CN" b="1" dirty="0"/>
              <a:t>.*;</a:t>
            </a:r>
          </a:p>
          <a:p>
            <a:r>
              <a:rPr lang="en-US" altLang="zh-CN" b="1" dirty="0"/>
              <a:t>//</a:t>
            </a:r>
            <a:r>
              <a:rPr lang="zh-CN" altLang="en-US" b="1" dirty="0"/>
              <a:t>带参数的</a:t>
            </a:r>
            <a:r>
              <a:rPr lang="en-US" altLang="zh-CN" b="1" dirty="0"/>
              <a:t>Get</a:t>
            </a:r>
            <a:r>
              <a:rPr lang="zh-CN" altLang="en-US" b="1" dirty="0"/>
              <a:t>请求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2871" y="1382747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getdemo2() {</a:t>
            </a:r>
          </a:p>
          <a:p>
            <a:r>
              <a:rPr lang="en-US" altLang="zh-CN" dirty="0"/>
              <a:t>Response  response=</a:t>
            </a:r>
            <a:r>
              <a:rPr lang="en-US" altLang="zh-CN" i="1" dirty="0"/>
              <a:t>given().</a:t>
            </a:r>
            <a:r>
              <a:rPr lang="en-US" altLang="zh-CN" i="1" dirty="0" err="1"/>
              <a:t>param</a:t>
            </a:r>
            <a:r>
              <a:rPr lang="en-US" altLang="zh-CN" i="1" dirty="0"/>
              <a:t>("</a:t>
            </a:r>
            <a:r>
              <a:rPr lang="en-US" altLang="zh-CN" i="1" dirty="0" err="1"/>
              <a:t>eid</a:t>
            </a:r>
            <a:r>
              <a:rPr lang="en-US" altLang="zh-CN" i="1" dirty="0"/>
              <a:t>", "2").</a:t>
            </a:r>
            <a:r>
              <a:rPr lang="en-US" altLang="zh-CN" i="1" dirty="0" err="1"/>
              <a:t>param</a:t>
            </a:r>
            <a:r>
              <a:rPr lang="en-US" altLang="zh-CN" i="1" dirty="0"/>
              <a:t>("phone", "1234").</a:t>
            </a:r>
          </a:p>
          <a:p>
            <a:r>
              <a:rPr lang="en-US" altLang="zh-CN" dirty="0"/>
              <a:t>get("http://127.0.0.1:8001/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get_guest_list</a:t>
            </a:r>
            <a:r>
              <a:rPr lang="en-US" altLang="zh-CN" dirty="0"/>
              <a:t>/");</a:t>
            </a:r>
          </a:p>
          <a:p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getdemo3() {</a:t>
            </a:r>
          </a:p>
          <a:p>
            <a:r>
              <a:rPr lang="en-US" altLang="zh-CN" dirty="0"/>
              <a:t>Response  response=</a:t>
            </a:r>
            <a:r>
              <a:rPr lang="en-US" altLang="zh-CN" i="1" dirty="0"/>
              <a:t>given().</a:t>
            </a:r>
            <a:r>
              <a:rPr lang="en-US" altLang="zh-CN" i="1" dirty="0" err="1"/>
              <a:t>params</a:t>
            </a:r>
            <a:r>
              <a:rPr lang="en-US" altLang="zh-CN" i="1" dirty="0"/>
              <a:t>("</a:t>
            </a:r>
            <a:r>
              <a:rPr lang="en-US" altLang="zh-CN" i="1" dirty="0" err="1"/>
              <a:t>eid</a:t>
            </a:r>
            <a:r>
              <a:rPr lang="en-US" altLang="zh-CN" i="1" dirty="0"/>
              <a:t>", "2","phone", "1234").</a:t>
            </a:r>
          </a:p>
          <a:p>
            <a:r>
              <a:rPr lang="en-US" altLang="zh-CN" dirty="0"/>
              <a:t>get("http://127.0.0.1:8001/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get_guest_list</a:t>
            </a:r>
            <a:r>
              <a:rPr lang="en-US" altLang="zh-CN" dirty="0"/>
              <a:t>/");</a:t>
            </a:r>
          </a:p>
          <a:p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24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请求处理</a:t>
            </a:r>
            <a:r>
              <a:rPr lang="en-US" altLang="zh-CN" dirty="0"/>
              <a:t>_Post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627534"/>
            <a:ext cx="7992888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@Test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public void postDemo1() {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JSONObject</a:t>
            </a:r>
            <a:r>
              <a:rPr lang="en-US" altLang="zh-CN" dirty="0"/>
              <a:t> user =</a:t>
            </a:r>
            <a:r>
              <a:rPr lang="en-US" altLang="zh-CN" b="1" dirty="0"/>
              <a:t>new </a:t>
            </a:r>
            <a:r>
              <a:rPr lang="en-US" altLang="zh-CN" b="1" dirty="0" err="1"/>
              <a:t>JSONObject</a:t>
            </a:r>
            <a:r>
              <a:rPr lang="en-US" altLang="zh-CN" b="1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user.element</a:t>
            </a:r>
            <a:r>
              <a:rPr lang="en-US" altLang="zh-CN" dirty="0"/>
              <a:t>("</a:t>
            </a:r>
            <a:r>
              <a:rPr lang="en-US" altLang="zh-CN" dirty="0" err="1"/>
              <a:t>phoneArea</a:t>
            </a:r>
            <a:r>
              <a:rPr lang="en-US" altLang="zh-CN" dirty="0"/>
              <a:t>", "86");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user.element</a:t>
            </a:r>
            <a:r>
              <a:rPr lang="en-US" altLang="zh-CN" dirty="0"/>
              <a:t>("</a:t>
            </a:r>
            <a:r>
              <a:rPr lang="en-US" altLang="zh-CN" dirty="0" err="1"/>
              <a:t>phoneNumber</a:t>
            </a:r>
            <a:r>
              <a:rPr lang="en-US" altLang="zh-CN" dirty="0"/>
              <a:t>", "20000000000");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user.element</a:t>
            </a:r>
            <a:r>
              <a:rPr lang="en-US" altLang="zh-CN" dirty="0"/>
              <a:t>("password", "netease123");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Response </a:t>
            </a:r>
            <a:r>
              <a:rPr lang="en-US" altLang="zh-CN" dirty="0" err="1"/>
              <a:t>response</a:t>
            </a:r>
            <a:r>
              <a:rPr lang="en-US" altLang="zh-CN" dirty="0"/>
              <a:t> = </a:t>
            </a:r>
            <a:r>
              <a:rPr lang="en-US" altLang="zh-CN" i="1" dirty="0"/>
              <a:t>given().</a:t>
            </a:r>
            <a:r>
              <a:rPr lang="en-US" altLang="zh-CN" i="1" dirty="0" err="1"/>
              <a:t>contentType</a:t>
            </a:r>
            <a:r>
              <a:rPr lang="en-US" altLang="zh-CN" i="1" dirty="0"/>
              <a:t>("application/</a:t>
            </a:r>
            <a:r>
              <a:rPr lang="en-US" altLang="zh-CN" i="1" dirty="0" err="1"/>
              <a:t>json</a:t>
            </a:r>
            <a:r>
              <a:rPr lang="en-US" altLang="zh-CN" i="1" dirty="0"/>
              <a:t>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en-US" altLang="zh-CN" dirty="0"/>
              <a:t>(</a:t>
            </a:r>
            <a:r>
              <a:rPr lang="en-US" altLang="zh-CN" dirty="0" err="1"/>
              <a:t>user.toString</a:t>
            </a:r>
            <a:r>
              <a:rPr lang="en-US" altLang="zh-CN" dirty="0"/>
              <a:t>())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/>
              <a:t>("http://study-perf.qa.netease.com/common/</a:t>
            </a:r>
            <a:r>
              <a:rPr lang="en-US" altLang="zh-CN" dirty="0" err="1"/>
              <a:t>fgadmin</a:t>
            </a:r>
            <a:r>
              <a:rPr lang="en-US" altLang="zh-CN" dirty="0"/>
              <a:t>/login");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81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请求处理</a:t>
            </a:r>
            <a:r>
              <a:rPr lang="en-US" altLang="zh-CN" dirty="0"/>
              <a:t>_Post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627534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@Test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postDemo2() {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Response </a:t>
            </a:r>
            <a:r>
              <a:rPr lang="en-US" altLang="zh-CN" dirty="0" err="1"/>
              <a:t>response</a:t>
            </a:r>
            <a:r>
              <a:rPr lang="en-US" altLang="zh-CN" dirty="0"/>
              <a:t> = given().</a:t>
            </a:r>
            <a:r>
              <a:rPr lang="en-US" altLang="zh-CN" dirty="0" err="1"/>
              <a:t>contentType</a:t>
            </a:r>
            <a:r>
              <a:rPr lang="en-US" altLang="zh-CN" dirty="0"/>
              <a:t>("application/x-www-form-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("username","</a:t>
            </a:r>
            <a:r>
              <a:rPr lang="en-US" altLang="zh-CN" dirty="0" err="1"/>
              <a:t>lihuanzhen</a:t>
            </a:r>
            <a:r>
              <a:rPr lang="en-US" altLang="zh-CN" dirty="0"/>
              <a:t>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("password","123456")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.post("http://study-miniblog-new.qa.netease.com/</a:t>
            </a:r>
            <a:r>
              <a:rPr lang="en-US" altLang="zh-CN" dirty="0" err="1"/>
              <a:t>ajax</a:t>
            </a:r>
            <a:r>
              <a:rPr lang="en-US" altLang="zh-CN" dirty="0"/>
              <a:t>/user/login");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17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testPost2() {</a:t>
            </a:r>
          </a:p>
          <a:p>
            <a:pPr marL="0" indent="0">
              <a:buNone/>
            </a:pPr>
            <a:r>
              <a:rPr lang="en-US" altLang="zh-CN" dirty="0"/>
              <a:t>		Response response1=given().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contentType</a:t>
            </a:r>
            <a:r>
              <a:rPr lang="en-US" altLang="zh-CN" dirty="0"/>
              <a:t>("application/</a:t>
            </a:r>
            <a:r>
              <a:rPr lang="en-US" altLang="zh-CN" dirty="0" err="1"/>
              <a:t>x-www-form-urlencoded</a:t>
            </a:r>
            <a:r>
              <a:rPr lang="en-US" altLang="zh-CN" dirty="0" err="1">
                <a:solidFill>
                  <a:srgbClr val="FF0000"/>
                </a:solidFill>
              </a:rPr>
              <a:t>;charset</a:t>
            </a:r>
            <a:r>
              <a:rPr lang="en-US" altLang="zh-CN" dirty="0">
                <a:solidFill>
                  <a:srgbClr val="FF0000"/>
                </a:solidFill>
              </a:rPr>
              <a:t>=utf-8</a:t>
            </a:r>
            <a:r>
              <a:rPr lang="en-US" altLang="zh-CN" dirty="0"/>
              <a:t>").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param</a:t>
            </a:r>
            <a:r>
              <a:rPr lang="en-US" altLang="zh-CN" dirty="0"/>
              <a:t>("eid","115").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param</a:t>
            </a:r>
            <a:r>
              <a:rPr lang="en-US" altLang="zh-CN" dirty="0"/>
              <a:t>("name","</a:t>
            </a:r>
            <a:r>
              <a:rPr lang="zh-CN" altLang="en-US" dirty="0"/>
              <a:t>一样</a:t>
            </a:r>
            <a:r>
              <a:rPr lang="en-US" altLang="zh-CN" dirty="0"/>
              <a:t>").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param</a:t>
            </a:r>
            <a:r>
              <a:rPr lang="en-US" altLang="zh-CN" dirty="0"/>
              <a:t>("limit",100).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param</a:t>
            </a:r>
            <a:r>
              <a:rPr lang="en-US" altLang="zh-CN" dirty="0"/>
              <a:t>("status",1).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param</a:t>
            </a:r>
            <a:r>
              <a:rPr lang="en-US" altLang="zh-CN" dirty="0"/>
              <a:t>("address","</a:t>
            </a:r>
            <a:r>
              <a:rPr lang="zh-CN" altLang="en-US" dirty="0"/>
              <a:t>石家庄</a:t>
            </a:r>
            <a:r>
              <a:rPr lang="en-US" altLang="zh-CN" dirty="0"/>
              <a:t>").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param</a:t>
            </a:r>
            <a:r>
              <a:rPr lang="en-US" altLang="zh-CN" dirty="0"/>
              <a:t>("start_time","2019-09-26 00:51:01").</a:t>
            </a:r>
          </a:p>
          <a:p>
            <a:pPr marL="0" indent="0">
              <a:buNone/>
            </a:pPr>
            <a:r>
              <a:rPr lang="en-US" altLang="zh-CN" dirty="0"/>
              <a:t>				post("http://10.7.90.21:8001/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add_event</a:t>
            </a:r>
            <a:r>
              <a:rPr lang="en-US" altLang="zh-CN" dirty="0"/>
              <a:t>/");</a:t>
            </a:r>
          </a:p>
          <a:p>
            <a:pPr marL="0" indent="0">
              <a:buNone/>
            </a:pPr>
            <a:r>
              <a:rPr lang="en-US" altLang="zh-CN" dirty="0"/>
              <a:t>		response1.print();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请求处理</a:t>
            </a:r>
            <a:r>
              <a:rPr lang="en-US" altLang="zh-CN" dirty="0"/>
              <a:t>_Post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0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请求处理</a:t>
            </a:r>
            <a:r>
              <a:rPr lang="en-US" altLang="zh-CN" dirty="0"/>
              <a:t>_Post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62753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@Test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postDemo3() 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Response </a:t>
            </a:r>
            <a:r>
              <a:rPr lang="en-US" altLang="zh-CN" dirty="0" err="1"/>
              <a:t>response</a:t>
            </a:r>
            <a:r>
              <a:rPr lang="en-US" altLang="zh-CN" dirty="0"/>
              <a:t> = given().</a:t>
            </a:r>
            <a:r>
              <a:rPr lang="en-US" altLang="zh-CN" dirty="0" err="1"/>
              <a:t>contentType</a:t>
            </a:r>
            <a:r>
              <a:rPr lang="en-US" altLang="zh-CN" dirty="0"/>
              <a:t>("application/x-www-form-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en-US" altLang="zh-CN" dirty="0"/>
              <a:t>("username=</a:t>
            </a:r>
            <a:r>
              <a:rPr lang="en-US" altLang="zh-CN" dirty="0" err="1"/>
              <a:t>lihuanzhen&amp;password</a:t>
            </a:r>
            <a:r>
              <a:rPr lang="en-US" altLang="zh-CN" dirty="0"/>
              <a:t>=123456")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/>
              <a:t>("http://study-miniblog-new.qa.netease.com/</a:t>
            </a:r>
            <a:r>
              <a:rPr lang="en-US" altLang="zh-CN" dirty="0" err="1"/>
              <a:t>ajax</a:t>
            </a:r>
            <a:r>
              <a:rPr lang="en-US" altLang="zh-CN" dirty="0"/>
              <a:t>/user/login");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7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请求处理</a:t>
            </a:r>
            <a:r>
              <a:rPr lang="en-US" altLang="zh-CN" dirty="0"/>
              <a:t>_Post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1864" y="1347614"/>
            <a:ext cx="69847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总结：如果请求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，可以直接用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管理，但是如果是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则只能用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管理参数</a:t>
            </a:r>
          </a:p>
        </p:txBody>
      </p:sp>
    </p:spTree>
    <p:extLst>
      <p:ext uri="{BB962C8B-B14F-4D97-AF65-F5344CB8AC3E}">
        <p14:creationId xmlns:p14="http://schemas.microsoft.com/office/powerpoint/2010/main" val="154604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header</a:t>
            </a:r>
            <a:r>
              <a:rPr lang="zh-CN" altLang="en-US" dirty="0"/>
              <a:t>，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5271"/>
          <a:stretch/>
        </p:blipFill>
        <p:spPr bwMode="auto">
          <a:xfrm>
            <a:off x="323528" y="699542"/>
            <a:ext cx="8676456" cy="235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08010" y="3219822"/>
            <a:ext cx="7632848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获取具体的某个</a:t>
            </a:r>
            <a:r>
              <a:rPr lang="en-US" altLang="zh-CN" dirty="0"/>
              <a:t>cookies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response.getCookie</a:t>
            </a:r>
            <a:r>
              <a:rPr lang="en-US" altLang="zh-CN" dirty="0"/>
              <a:t>("</a:t>
            </a:r>
            <a:r>
              <a:rPr lang="en-US" altLang="zh-CN" dirty="0" err="1"/>
              <a:t>cookiesName</a:t>
            </a:r>
            <a:r>
              <a:rPr lang="en-US" altLang="zh-CN" dirty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获取所有的</a:t>
            </a:r>
            <a:r>
              <a:rPr lang="en-US" altLang="zh-CN" dirty="0"/>
              <a:t>cookies</a:t>
            </a:r>
            <a:r>
              <a:rPr lang="zh-CN" altLang="en-US" dirty="0"/>
              <a:t>，返回一个</a:t>
            </a:r>
            <a:r>
              <a:rPr lang="en-US" altLang="zh-CN" dirty="0"/>
              <a:t>map: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Map cookies = response1.getCookies();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5780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获取</a:t>
            </a:r>
            <a:r>
              <a:rPr lang="en-US" altLang="zh-CN" sz="2000" dirty="0">
                <a:latin typeface="+mn-ea"/>
              </a:rPr>
              <a:t>Response </a:t>
            </a:r>
            <a:r>
              <a:rPr lang="zh-CN" altLang="en-US" sz="2000" dirty="0">
                <a:latin typeface="+mn-ea"/>
              </a:rPr>
              <a:t>状态码，返回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zh-CN" altLang="en-US" sz="2000" dirty="0">
                <a:latin typeface="+mn-ea"/>
              </a:rPr>
              <a:t>类型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latin typeface="+mn-ea"/>
              </a:rPr>
              <a:t>response.getStatusCode</a:t>
            </a:r>
            <a:r>
              <a:rPr lang="en-US" altLang="zh-CN" sz="2000" dirty="0">
                <a:latin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获取</a:t>
            </a:r>
            <a:r>
              <a:rPr lang="en-US" altLang="zh-CN" sz="2000" dirty="0">
                <a:latin typeface="+mn-ea"/>
              </a:rPr>
              <a:t>Response body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err="1">
                <a:latin typeface="+mn-ea"/>
              </a:rPr>
              <a:t>response.getBody</a:t>
            </a:r>
            <a:r>
              <a:rPr lang="en-US" altLang="zh-CN" sz="2000" dirty="0">
                <a:latin typeface="+mn-ea"/>
              </a:rPr>
              <a:t>().</a:t>
            </a:r>
            <a:r>
              <a:rPr lang="en-US" altLang="zh-CN" sz="2000" dirty="0" err="1">
                <a:latin typeface="+mn-ea"/>
              </a:rPr>
              <a:t>asString</a:t>
            </a:r>
            <a:r>
              <a:rPr lang="en-US" altLang="zh-CN" sz="20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获取指定</a:t>
            </a:r>
            <a:r>
              <a:rPr lang="en-US" altLang="zh-CN" sz="2000" dirty="0">
                <a:latin typeface="+mn-ea"/>
              </a:rPr>
              <a:t>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Headers </a:t>
            </a:r>
            <a:r>
              <a:rPr lang="en-US" altLang="zh-CN" sz="2000" dirty="0" err="1">
                <a:latin typeface="+mn-ea"/>
              </a:rPr>
              <a:t>headers</a:t>
            </a:r>
            <a:r>
              <a:rPr lang="en-US" altLang="zh-CN" sz="2000" dirty="0">
                <a:latin typeface="+mn-ea"/>
              </a:rPr>
              <a:t> = </a:t>
            </a:r>
            <a:r>
              <a:rPr lang="en-US" altLang="zh-CN" sz="2000" dirty="0" err="1">
                <a:latin typeface="+mn-ea"/>
              </a:rPr>
              <a:t>response.getHeaders</a:t>
            </a:r>
            <a:r>
              <a:rPr lang="en-US" altLang="zh-CN" sz="2000" dirty="0">
                <a:latin typeface="+mn-ea"/>
              </a:rPr>
              <a:t>(); </a:t>
            </a:r>
            <a:r>
              <a:rPr lang="en-US" altLang="zh-CN" sz="2000" dirty="0" err="1">
                <a:latin typeface="+mn-ea"/>
              </a:rPr>
              <a:t>headers.hasHeaderWithName</a:t>
            </a:r>
            <a:r>
              <a:rPr lang="en-US" altLang="zh-CN" sz="2000" dirty="0">
                <a:latin typeface="+mn-ea"/>
              </a:rPr>
              <a:t>("XXX")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获取</a:t>
            </a:r>
            <a:r>
              <a:rPr lang="en-US" altLang="zh-CN" sz="3600" dirty="0"/>
              <a:t>Response </a:t>
            </a:r>
            <a:r>
              <a:rPr lang="zh-CN" altLang="en-US" sz="3600" dirty="0"/>
              <a:t>状态码</a:t>
            </a:r>
          </a:p>
        </p:txBody>
      </p:sp>
    </p:spTree>
    <p:extLst>
      <p:ext uri="{BB962C8B-B14F-4D97-AF65-F5344CB8AC3E}">
        <p14:creationId xmlns:p14="http://schemas.microsoft.com/office/powerpoint/2010/main" val="409296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解析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31590"/>
            <a:ext cx="770413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56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响应校验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90"/>
            <a:ext cx="694213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30990" y="3147814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Assured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提供了校验方法，但是在实际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自动化测试过程中，因为往往需要校验的字段非常多，建议还是直接先把要校验的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字段解析出来，再通过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类进行校验。</a:t>
            </a:r>
          </a:p>
        </p:txBody>
      </p:sp>
    </p:spTree>
    <p:extLst>
      <p:ext uri="{BB962C8B-B14F-4D97-AF65-F5344CB8AC3E}">
        <p14:creationId xmlns:p14="http://schemas.microsoft.com/office/powerpoint/2010/main" val="293281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和</a:t>
            </a:r>
            <a:r>
              <a:rPr lang="en-US" altLang="zh-CN" dirty="0"/>
              <a:t>Restful</a:t>
            </a:r>
            <a:r>
              <a:rPr lang="zh-CN" altLang="en-US" dirty="0"/>
              <a:t>基础知识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670" y="1000370"/>
            <a:ext cx="70567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REST-Representation State Transfer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一种软件架构风格，可以降低开发的复杂性，提高系统的可伸缩性。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or RESTFUL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的形容词形式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风格的接口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，区别是一个是名词一个是形容词</a:t>
            </a:r>
          </a:p>
        </p:txBody>
      </p:sp>
    </p:spTree>
    <p:extLst>
      <p:ext uri="{BB962C8B-B14F-4D97-AF65-F5344CB8AC3E}">
        <p14:creationId xmlns:p14="http://schemas.microsoft.com/office/powerpoint/2010/main" val="2748500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ABECEE-3371-4887-AE36-ABA5B2E6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given().config((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RestAssured.config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</a:p>
          <a:p>
            <a:pPr marL="0" indent="0" algn="l"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sslConfig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SSLConfig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relaxedHTTPSValidation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())))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.params(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测试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.params(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.params(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"count"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"https://api.douban.com/v2/book/search"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FC8006-3E5D-45DC-982B-F98BF7F6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Https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4995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Roy Fielding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年他的博士论文中提出来的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定义：简单来说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是一种系统架构设计风格（而非标准），一种分布式系统的应用层解决方案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进一步解耦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应用：最为经典的莫过于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1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394472"/>
          </a:xfrm>
        </p:spPr>
        <p:txBody>
          <a:bodyPr/>
          <a:lstStyle/>
          <a:p>
            <a:r>
              <a:rPr lang="en-US" altLang="zh-CN" dirty="0"/>
              <a:t>REST </a:t>
            </a:r>
            <a:r>
              <a:rPr lang="zh-CN" altLang="en-US" dirty="0"/>
              <a:t>支持的方法：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23262"/>
              </p:ext>
            </p:extLst>
          </p:nvPr>
        </p:nvGraphicFramePr>
        <p:xfrm>
          <a:off x="1115616" y="1419622"/>
          <a:ext cx="691276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获取某个资源的头部信息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PATCH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更新资源的部分属性（很少用，一般用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替代）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更新资源，客户端需要提高新建资源的所有属性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协议，确保交互数据的传输安全。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：应该尽量将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部署在专用域名之下。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https://api.example.com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：将版本号放在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r>
              <a:rPr lang="zh-CN" altLang="en-US" dirty="0"/>
              <a:t>接口规范</a:t>
            </a:r>
          </a:p>
        </p:txBody>
      </p:sp>
    </p:spTree>
    <p:extLst>
      <p:ext uri="{BB962C8B-B14F-4D97-AF65-F5344CB8AC3E}">
        <p14:creationId xmlns:p14="http://schemas.microsoft.com/office/powerpoint/2010/main" val="236105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返回结果设计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通用错误码。具体产品由具体产品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文档给出。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"</a:t>
            </a:r>
            <a:r>
              <a:rPr lang="en-US" altLang="zh-CN" sz="1800" dirty="0" err="1"/>
              <a:t>message":"success</a:t>
            </a:r>
            <a:r>
              <a:rPr lang="en-US" altLang="zh-CN" sz="1800" dirty="0"/>
              <a:t>",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"code":200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r>
              <a:rPr lang="zh-CN" altLang="en-US" dirty="0"/>
              <a:t>接口规范</a:t>
            </a:r>
          </a:p>
        </p:txBody>
      </p:sp>
    </p:spTree>
    <p:extLst>
      <p:ext uri="{BB962C8B-B14F-4D97-AF65-F5344CB8AC3E}">
        <p14:creationId xmlns:p14="http://schemas.microsoft.com/office/powerpoint/2010/main" val="364266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/product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：列出商品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/product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：新建一个商品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/product/ID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：获取某个指定商品的信息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 /product/ID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：更新某个指定商品的信息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 /product/ID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：删除某个商品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/product/ID/purchase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：获取某个指定商品的所有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32898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Rest-Assured </a:t>
            </a:r>
            <a:r>
              <a:rPr lang="zh-CN" altLang="en-US" dirty="0"/>
              <a:t>是一套由 </a:t>
            </a:r>
            <a:r>
              <a:rPr lang="en-US" altLang="zh-CN" dirty="0"/>
              <a:t>Java </a:t>
            </a:r>
            <a:r>
              <a:rPr lang="zh-CN" altLang="en-US" dirty="0"/>
              <a:t>实现的 </a:t>
            </a:r>
            <a:r>
              <a:rPr lang="en-US" altLang="zh-CN" dirty="0"/>
              <a:t>REST API </a:t>
            </a:r>
            <a:r>
              <a:rPr lang="zh-CN" altLang="en-US" dirty="0"/>
              <a:t>测试框架，它是一个轻量级的 </a:t>
            </a:r>
            <a:r>
              <a:rPr lang="en-US" altLang="zh-CN" dirty="0"/>
              <a:t>REST API </a:t>
            </a:r>
            <a:r>
              <a:rPr lang="zh-CN" altLang="en-US" dirty="0"/>
              <a:t>客户端，可以直接编写代码向服务器端发起 </a:t>
            </a:r>
            <a:r>
              <a:rPr lang="en-US" altLang="zh-CN" dirty="0"/>
              <a:t>HTTP </a:t>
            </a:r>
            <a:r>
              <a:rPr lang="zh-CN" altLang="en-US" dirty="0"/>
              <a:t>请求，并验证返回结果。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165096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请求处理</a:t>
            </a:r>
            <a:r>
              <a:rPr lang="en-US" altLang="zh-CN" dirty="0"/>
              <a:t>_Get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059582"/>
            <a:ext cx="426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import static </a:t>
            </a:r>
            <a:r>
              <a:rPr lang="en-US" altLang="zh-CN" b="1" dirty="0" err="1"/>
              <a:t>io.restassured.RestAssured</a:t>
            </a:r>
            <a:r>
              <a:rPr lang="en-US" altLang="zh-CN" b="1" dirty="0"/>
              <a:t>.*;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3568" y="1851670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直接对</a:t>
            </a:r>
            <a:r>
              <a:rPr lang="en-US" altLang="zh-CN" dirty="0"/>
              <a:t>URL</a:t>
            </a:r>
            <a:r>
              <a:rPr lang="zh-CN" altLang="en-US" dirty="0"/>
              <a:t>发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getdemo1() {</a:t>
            </a:r>
          </a:p>
          <a:p>
            <a:r>
              <a:rPr lang="en-US" altLang="zh-CN" dirty="0"/>
              <a:t>Response  response=</a:t>
            </a:r>
            <a:r>
              <a:rPr lang="en-US" altLang="zh-CN" i="1" dirty="0"/>
              <a:t>given().get("http://127.0.0.1:8001/</a:t>
            </a:r>
            <a:r>
              <a:rPr lang="en-US" altLang="zh-CN" i="1" dirty="0" err="1"/>
              <a:t>api</a:t>
            </a:r>
            <a:r>
              <a:rPr lang="en-US" altLang="zh-CN" i="1" dirty="0"/>
              <a:t>/</a:t>
            </a:r>
            <a:r>
              <a:rPr lang="en-US" altLang="zh-CN" i="1" dirty="0" err="1"/>
              <a:t>get_event_list</a:t>
            </a:r>
            <a:r>
              <a:rPr lang="en-US" altLang="zh-CN" i="1" dirty="0"/>
              <a:t>/?</a:t>
            </a:r>
            <a:r>
              <a:rPr lang="en-US" altLang="zh-CN" i="1" dirty="0" err="1"/>
              <a:t>eid</a:t>
            </a:r>
            <a:r>
              <a:rPr lang="en-US" altLang="zh-CN" i="1" dirty="0"/>
              <a:t>=1");</a:t>
            </a:r>
          </a:p>
          <a:p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822265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1739</TotalTime>
  <Words>1112</Words>
  <Application>Microsoft Office PowerPoint</Application>
  <PresentationFormat>全屏显示(16:9)</PresentationFormat>
  <Paragraphs>148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华文楷体</vt:lpstr>
      <vt:lpstr>宋体</vt:lpstr>
      <vt:lpstr>微软雅黑</vt:lpstr>
      <vt:lpstr>Arial</vt:lpstr>
      <vt:lpstr>Calibri</vt:lpstr>
      <vt:lpstr>Consolas</vt:lpstr>
      <vt:lpstr>Wingdings</vt:lpstr>
      <vt:lpstr>moban</vt:lpstr>
      <vt:lpstr>RestAssured接口测试</vt:lpstr>
      <vt:lpstr>Rest和Restful基础知识</vt:lpstr>
      <vt:lpstr>REST API</vt:lpstr>
      <vt:lpstr>REST API</vt:lpstr>
      <vt:lpstr>REST API接口规范</vt:lpstr>
      <vt:lpstr>REST API接口规范</vt:lpstr>
      <vt:lpstr>REST API实例</vt:lpstr>
      <vt:lpstr>Rest-Assured框架</vt:lpstr>
      <vt:lpstr>Rest-Assured请求处理_Get</vt:lpstr>
      <vt:lpstr>Rest-Assured请求处理_Get</vt:lpstr>
      <vt:lpstr>Rest-Assured请求处理_Post</vt:lpstr>
      <vt:lpstr>Rest-Assured请求处理_Post</vt:lpstr>
      <vt:lpstr>Rest-Assured请求处理_Post</vt:lpstr>
      <vt:lpstr>Rest-Assured请求处理_Post</vt:lpstr>
      <vt:lpstr>Rest-Assured请求处理_Post</vt:lpstr>
      <vt:lpstr>设置header，cookie</vt:lpstr>
      <vt:lpstr>获取Response 状态码</vt:lpstr>
      <vt:lpstr>解析JSON</vt:lpstr>
      <vt:lpstr>Rest-Assured响应校验</vt:lpstr>
      <vt:lpstr>Https协议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354</cp:revision>
  <dcterms:modified xsi:type="dcterms:W3CDTF">2020-10-03T23:56:51Z</dcterms:modified>
</cp:coreProperties>
</file>