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66" r:id="rId9"/>
    <p:sldId id="267" r:id="rId10"/>
    <p:sldId id="271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0627" autoAdjust="0"/>
  </p:normalViewPr>
  <p:slideViewPr>
    <p:cSldViewPr>
      <p:cViewPr varScale="1">
        <p:scale>
          <a:sx n="57" d="100"/>
          <a:sy n="57" d="100"/>
        </p:scale>
        <p:origin x="78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  show</a:t>
            </a:r>
            <a:r>
              <a:rPr lang="en-US" altLang="zh-CN" baseline="0" dirty="0"/>
              <a:t> requests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pip install -U </a:t>
            </a:r>
            <a:r>
              <a:rPr lang="en-US" altLang="zh-CN" dirty="0" err="1"/>
              <a:t>xxxx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1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json.dumps()</a:t>
            </a:r>
            <a:r>
              <a:rPr lang="zh-CN" altLang="en-US" dirty="0"/>
              <a:t>用于将字典形式的数据转化为字符串，</a:t>
            </a:r>
            <a:r>
              <a:rPr lang="en-US" altLang="zh-CN" dirty="0"/>
              <a:t>json.loads()</a:t>
            </a:r>
            <a:r>
              <a:rPr lang="zh-CN" altLang="en-US" dirty="0"/>
              <a:t>用于将字符串形式的数据转化为字典</a:t>
            </a:r>
            <a:endParaRPr lang="en-US" altLang="zh-CN" dirty="0"/>
          </a:p>
          <a:p>
            <a:pPr>
              <a:lnSpc>
                <a:spcPts val="3200"/>
              </a:lnSpc>
            </a:pPr>
            <a:r>
              <a:rPr lang="en-US" altLang="zh-CN" sz="1200" dirty="0"/>
              <a:t>get</a:t>
            </a:r>
            <a:r>
              <a:rPr lang="zh-CN" altLang="en-US" sz="1200" dirty="0"/>
              <a:t>请求的多个参数，建议用字典的管理</a:t>
            </a:r>
            <a:endParaRPr lang="en-US" altLang="zh-CN" sz="1200" dirty="0"/>
          </a:p>
          <a:p>
            <a:pPr>
              <a:lnSpc>
                <a:spcPts val="3200"/>
              </a:lnSpc>
            </a:pPr>
            <a:r>
              <a:rPr lang="zh-CN" altLang="en-US" sz="1200" dirty="0"/>
              <a:t>用</a:t>
            </a:r>
            <a:r>
              <a:rPr lang="en-US" altLang="zh-CN" sz="1200" dirty="0"/>
              <a:t>indent</a:t>
            </a:r>
            <a:r>
              <a:rPr lang="zh-CN" altLang="en-US" sz="1200" dirty="0"/>
              <a:t>参数来对</a:t>
            </a:r>
            <a:r>
              <a:rPr lang="en-US" altLang="zh-CN" sz="1200" dirty="0"/>
              <a:t>json</a:t>
            </a:r>
            <a:r>
              <a:rPr lang="zh-CN" altLang="en-US" sz="1200" dirty="0"/>
              <a:t>进行数据格式化输出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json.dumps</a:t>
            </a:r>
            <a:r>
              <a:rPr lang="zh-CN" altLang="en-US" dirty="0"/>
              <a:t>在默认情况下，对于非</a:t>
            </a:r>
            <a:r>
              <a:rPr lang="en-US" altLang="zh-CN" dirty="0" err="1"/>
              <a:t>ascii</a:t>
            </a:r>
            <a:r>
              <a:rPr lang="zh-CN" altLang="en-US" dirty="0"/>
              <a:t>字符生成的是相对应的字符编码，而非原始字符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64096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获取</a:t>
            </a:r>
            <a:r>
              <a:rPr lang="en-US" altLang="zh-CN" sz="2000" dirty="0" err="1">
                <a:latin typeface="+mn-ea"/>
              </a:rPr>
              <a:t>Cookie:r.cookies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 err="1">
                <a:latin typeface="+mn-ea"/>
              </a:rPr>
              <a:t>Cookie:requests.get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url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cookies</a:t>
            </a:r>
            <a:r>
              <a:rPr lang="en-US" altLang="zh-CN" sz="2000" dirty="0">
                <a:latin typeface="+mn-ea"/>
              </a:rPr>
              <a:t>=cookies)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Cookie</a:t>
            </a:r>
            <a:r>
              <a:rPr lang="zh-CN" altLang="en-US" sz="3200" dirty="0"/>
              <a:t>的传递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" y="2047850"/>
            <a:ext cx="8027987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2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新建类 </a:t>
            </a:r>
            <a:r>
              <a:rPr lang="en-US" altLang="zh-CN" sz="2400" dirty="0" err="1">
                <a:latin typeface="+mn-ea"/>
              </a:rPr>
              <a:t>SendHttp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实现方法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def </a:t>
            </a:r>
            <a:r>
              <a:rPr lang="en-US" altLang="zh-CN" sz="2400" dirty="0" err="1">
                <a:ea typeface="微软雅黑" panose="020B0503020204020204" pitchFamily="34" charset="-122"/>
              </a:rPr>
              <a:t>send_post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self,url,bodydata,headers</a:t>
            </a:r>
            <a:r>
              <a:rPr lang="en-US" altLang="zh-CN" sz="2400" dirty="0">
                <a:ea typeface="微软雅黑" panose="020B0503020204020204" pitchFamily="34" charset="-122"/>
              </a:rPr>
              <a:t>):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def </a:t>
            </a:r>
            <a:r>
              <a:rPr lang="en-US" altLang="zh-CN" sz="2400" dirty="0" err="1">
                <a:ea typeface="微软雅黑" panose="020B0503020204020204" pitchFamily="34" charset="-122"/>
              </a:rPr>
              <a:t>send_get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self,url,paradata</a:t>
            </a:r>
            <a:r>
              <a:rPr lang="en-US" altLang="zh-CN" sz="2400" dirty="0">
                <a:ea typeface="微软雅黑" panose="020B0503020204020204" pitchFamily="34" charset="-122"/>
              </a:rPr>
              <a:t>):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>
                <a:ea typeface="微软雅黑" panose="020B0503020204020204" pitchFamily="34" charset="-122"/>
              </a:rPr>
              <a:t>def</a:t>
            </a:r>
            <a:r>
              <a:rPr lang="en-US" altLang="zh-CN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ea typeface="微软雅黑" panose="020B0503020204020204" pitchFamily="34" charset="-122"/>
              </a:rPr>
              <a:t>send_http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self,url,method,data</a:t>
            </a:r>
            <a:r>
              <a:rPr lang="en-US" altLang="zh-CN" sz="2400" dirty="0">
                <a:ea typeface="微软雅黑" panose="020B0503020204020204" pitchFamily="34" charset="-122"/>
              </a:rPr>
              <a:t>):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用类封装接口测试脚本</a:t>
            </a:r>
          </a:p>
        </p:txBody>
      </p:sp>
    </p:spTree>
    <p:extLst>
      <p:ext uri="{BB962C8B-B14F-4D97-AF65-F5344CB8AC3E}">
        <p14:creationId xmlns:p14="http://schemas.microsoft.com/office/powerpoint/2010/main" val="7735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99542"/>
            <a:ext cx="8424936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是使用</a:t>
            </a:r>
            <a:r>
              <a:rPr lang="en-US" altLang="zh-CN" sz="2000" b="1" dirty="0">
                <a:latin typeface="+mn-ea"/>
              </a:rPr>
              <a:t>Apache2 Licensed </a:t>
            </a:r>
            <a:r>
              <a:rPr lang="zh-CN" altLang="en-US" sz="2000" b="1" dirty="0">
                <a:latin typeface="+mn-ea"/>
              </a:rPr>
              <a:t>许可证的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库。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使用的是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urllib3</a:t>
            </a:r>
            <a:r>
              <a:rPr lang="zh-CN" altLang="en-US" sz="2000" b="1" dirty="0">
                <a:latin typeface="+mn-ea"/>
              </a:rPr>
              <a:t>，因此继承了它的所有特性。</a:t>
            </a: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支持</a:t>
            </a:r>
            <a:r>
              <a:rPr lang="en-US" altLang="zh-CN" sz="2000" b="1" dirty="0">
                <a:latin typeface="+mn-ea"/>
              </a:rPr>
              <a:t>HTTP </a:t>
            </a:r>
            <a:r>
              <a:rPr lang="zh-CN" altLang="en-US" sz="2000" b="1" dirty="0">
                <a:latin typeface="+mn-ea"/>
              </a:rPr>
              <a:t>连接保持和连接池，支持使用</a:t>
            </a:r>
            <a:r>
              <a:rPr lang="en-US" altLang="zh-CN" sz="2000" b="1" dirty="0">
                <a:latin typeface="+mn-ea"/>
              </a:rPr>
              <a:t>cookie </a:t>
            </a:r>
            <a:r>
              <a:rPr lang="zh-CN" altLang="en-US" sz="2000" b="1" dirty="0">
                <a:latin typeface="+mn-ea"/>
              </a:rPr>
              <a:t>保持会话，支持文件上传，支持自动确定响应内容的编码，支持国际化的</a:t>
            </a:r>
            <a:r>
              <a:rPr lang="en-US" altLang="zh-CN" sz="2000" b="1" dirty="0">
                <a:latin typeface="+mn-ea"/>
              </a:rPr>
              <a:t>URL 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POST </a:t>
            </a:r>
            <a:r>
              <a:rPr lang="zh-CN" altLang="en-US" sz="2000" b="1" dirty="0">
                <a:latin typeface="+mn-ea"/>
              </a:rPr>
              <a:t>数据。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官方网站：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http://docs.python-requests.org/en/master/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中文文档：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http://cn.python-requests.org/zh_CN/latest/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requests </a:t>
            </a:r>
            <a:r>
              <a:rPr lang="zh-CN" altLang="en-US" sz="360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5679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在线安装：</a:t>
            </a:r>
            <a:r>
              <a:rPr lang="en-US" altLang="zh-CN" sz="2000" b="1" dirty="0">
                <a:latin typeface="+mn-ea"/>
              </a:rPr>
              <a:t>pip install 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升级安装：</a:t>
            </a:r>
            <a:r>
              <a:rPr lang="en-US" altLang="zh-CN" sz="2000" b="1" dirty="0">
                <a:latin typeface="+mn-ea"/>
              </a:rPr>
              <a:t>pip install  -U 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检查是否安装成功：</a:t>
            </a:r>
            <a:r>
              <a:rPr lang="en-US" altLang="zh-CN" sz="2000" b="1" dirty="0">
                <a:latin typeface="+mn-ea"/>
              </a:rPr>
              <a:t>pip show 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离线安装：</a:t>
            </a:r>
            <a:r>
              <a:rPr lang="en-US" altLang="zh-CN" sz="2000" b="1" dirty="0">
                <a:latin typeface="+mn-ea"/>
              </a:rPr>
              <a:t>https://pypi.org/project/requests/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方法一：单击 </a:t>
            </a:r>
            <a:r>
              <a:rPr lang="en-US" altLang="zh-CN" sz="2000" b="1" dirty="0">
                <a:latin typeface="+mn-ea"/>
              </a:rPr>
              <a:t>.tar.gz</a:t>
            </a:r>
            <a:r>
              <a:rPr lang="zh-CN" altLang="en-US" sz="2000" b="1" dirty="0">
                <a:latin typeface="+mn-ea"/>
              </a:rPr>
              <a:t>结尾的文件，并且对文件进行解压，进入到解压目录中，通过</a:t>
            </a:r>
            <a:r>
              <a:rPr lang="en-US" altLang="zh-CN" sz="2000" b="1" dirty="0">
                <a:latin typeface="+mn-ea"/>
              </a:rPr>
              <a:t>python</a:t>
            </a:r>
            <a:r>
              <a:rPr lang="zh-CN" altLang="en-US" sz="2000" b="1" dirty="0">
                <a:latin typeface="+mn-ea"/>
              </a:rPr>
              <a:t>命令进行安装。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      </a:t>
            </a:r>
            <a:r>
              <a:rPr lang="en-US" altLang="zh-CN" sz="2000" b="1" dirty="0">
                <a:latin typeface="+mn-ea"/>
              </a:rPr>
              <a:t>python setup.py install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方法二： 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whl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文件本质上面是一个 </a:t>
            </a:r>
            <a:r>
              <a:rPr lang="en-US" altLang="zh-CN" sz="2000" b="1" dirty="0">
                <a:latin typeface="+mn-ea"/>
              </a:rPr>
              <a:t>.zip </a:t>
            </a:r>
            <a:r>
              <a:rPr lang="zh-CN" altLang="en-US" sz="2000" b="1" dirty="0">
                <a:latin typeface="+mn-ea"/>
              </a:rPr>
              <a:t>包格式。   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pip </a:t>
            </a:r>
            <a:r>
              <a:rPr lang="en-US" altLang="zh-CN" sz="2000" b="1">
                <a:latin typeface="+mn-ea"/>
              </a:rPr>
              <a:t>install  requests-2.24.0-py2.py3-none-any.whl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14950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get</a:t>
            </a:r>
            <a:r>
              <a:rPr lang="zh-CN" altLang="en-US" sz="3600" dirty="0"/>
              <a:t>不带参数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514" y="3075806"/>
            <a:ext cx="799288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r.status_code</a:t>
            </a:r>
            <a:r>
              <a:rPr lang="en-US" altLang="zh-CN" sz="2000" dirty="0">
                <a:latin typeface="+mn-ea"/>
              </a:rPr>
              <a:t>  		</a:t>
            </a:r>
            <a:r>
              <a:rPr lang="zh-CN" altLang="en-US" sz="2000" dirty="0">
                <a:latin typeface="+mn-ea"/>
              </a:rPr>
              <a:t>返回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协议状态码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r.headers</a:t>
            </a:r>
            <a:r>
              <a:rPr lang="en-US" altLang="zh-CN" sz="2000" dirty="0">
                <a:latin typeface="+mn-ea"/>
              </a:rPr>
              <a:t>[‘Content-Type’]  </a:t>
            </a:r>
            <a:r>
              <a:rPr lang="zh-CN" altLang="en-US" sz="2000" dirty="0">
                <a:latin typeface="+mn-ea"/>
              </a:rPr>
              <a:t>返回响应头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r.encoding</a:t>
            </a:r>
            <a:r>
              <a:rPr lang="en-US" altLang="zh-CN" sz="2000" dirty="0">
                <a:latin typeface="+mn-ea"/>
              </a:rPr>
              <a:t> 			</a:t>
            </a:r>
            <a:r>
              <a:rPr lang="zh-CN" altLang="en-US" sz="2000" dirty="0">
                <a:latin typeface="+mn-ea"/>
              </a:rPr>
              <a:t>返回内容编码类型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r.json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			</a:t>
            </a:r>
            <a:r>
              <a:rPr lang="zh-CN" altLang="en-US" sz="2000" dirty="0">
                <a:latin typeface="+mn-ea"/>
              </a:rPr>
              <a:t>将</a:t>
            </a:r>
            <a:r>
              <a:rPr lang="en-US" altLang="zh-CN" sz="2000" dirty="0"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格式的数据转化为字典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7614" y="586304"/>
            <a:ext cx="7888772" cy="5096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+mn-ea"/>
              </a:rPr>
              <a:t>导入 </a:t>
            </a:r>
            <a:r>
              <a:rPr lang="en-US" altLang="zh-CN" sz="2000" dirty="0">
                <a:latin typeface="+mn-ea"/>
              </a:rPr>
              <a:t>Requests </a:t>
            </a:r>
            <a:r>
              <a:rPr lang="zh-CN" altLang="en-US" sz="2000" dirty="0">
                <a:latin typeface="+mn-ea"/>
              </a:rPr>
              <a:t>模块：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import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 requests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4" y="1126773"/>
            <a:ext cx="5591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6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get</a:t>
            </a:r>
            <a:r>
              <a:rPr lang="zh-CN" altLang="en-US" sz="3200" dirty="0"/>
              <a:t>带参数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3497789"/>
            <a:ext cx="9289032" cy="44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</a:rPr>
              <a:t>Requests </a:t>
            </a:r>
            <a:r>
              <a:rPr lang="zh-CN" altLang="en-US" sz="2000" dirty="0">
                <a:latin typeface="+mn-ea"/>
              </a:rPr>
              <a:t>允许你使用 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params</a:t>
            </a:r>
            <a:r>
              <a:rPr lang="zh-CN" altLang="en-US" sz="2000" dirty="0">
                <a:latin typeface="+mn-ea"/>
              </a:rPr>
              <a:t> 关键字参数，以一个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字符串字典</a:t>
            </a:r>
            <a:r>
              <a:rPr lang="zh-CN" altLang="en-US" sz="2000" dirty="0">
                <a:latin typeface="+mn-ea"/>
              </a:rPr>
              <a:t>来提供这些参数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3905"/>
            <a:ext cx="5905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8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get</a:t>
            </a:r>
            <a:r>
              <a:rPr lang="zh-CN" altLang="en-US" sz="3200" dirty="0"/>
              <a:t>请求</a:t>
            </a:r>
            <a:r>
              <a:rPr lang="en-US" altLang="zh-CN" sz="3200" dirty="0"/>
              <a:t>+</a:t>
            </a:r>
            <a:r>
              <a:rPr lang="zh-CN" altLang="en-US" sz="3200" dirty="0"/>
              <a:t>格式化响应数据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16768" b="10229"/>
          <a:stretch/>
        </p:blipFill>
        <p:spPr bwMode="auto">
          <a:xfrm>
            <a:off x="609600" y="773142"/>
            <a:ext cx="7823200" cy="14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657" y="2431586"/>
            <a:ext cx="78232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json.dumps()</a:t>
            </a:r>
            <a:r>
              <a:rPr lang="zh-CN" altLang="en-US" sz="2000" dirty="0">
                <a:latin typeface="+mn-ea"/>
              </a:rPr>
              <a:t>用于将字典形式的数据转化为字符串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sort_keys</a:t>
            </a:r>
            <a:r>
              <a:rPr lang="zh-CN" altLang="en-US" sz="2000" dirty="0">
                <a:latin typeface="+mn-ea"/>
              </a:rPr>
              <a:t>是告诉编码器按照字典</a:t>
            </a:r>
            <a:r>
              <a:rPr lang="en-US" altLang="zh-CN" sz="2000" dirty="0">
                <a:latin typeface="+mn-ea"/>
              </a:rPr>
              <a:t>key</a:t>
            </a:r>
            <a:r>
              <a:rPr lang="zh-CN" altLang="en-US" sz="2000" dirty="0">
                <a:latin typeface="+mn-ea"/>
              </a:rPr>
              <a:t>排序</a:t>
            </a:r>
            <a:r>
              <a:rPr lang="en-US" altLang="zh-CN" sz="2000" dirty="0">
                <a:latin typeface="+mn-ea"/>
              </a:rPr>
              <a:t>(a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z)</a:t>
            </a:r>
            <a:r>
              <a:rPr lang="zh-CN" altLang="en-US" sz="2000" dirty="0">
                <a:latin typeface="+mn-ea"/>
              </a:rPr>
              <a:t>输出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indent</a:t>
            </a:r>
            <a:r>
              <a:rPr lang="zh-CN" altLang="en-US" sz="2000" dirty="0">
                <a:latin typeface="+mn-ea"/>
              </a:rPr>
              <a:t>参数根据数据格式缩进显示，读起来更加清晰，</a:t>
            </a:r>
            <a:r>
              <a:rPr lang="en-US" altLang="zh-CN" sz="2000" dirty="0">
                <a:latin typeface="+mn-ea"/>
              </a:rPr>
              <a:t>indent</a:t>
            </a:r>
            <a:r>
              <a:rPr lang="zh-CN" altLang="en-US" sz="2000" dirty="0">
                <a:latin typeface="+mn-ea"/>
              </a:rPr>
              <a:t>的值，代表缩进空格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json.loads()</a:t>
            </a:r>
            <a:r>
              <a:rPr lang="zh-CN" altLang="en-US" sz="2000" dirty="0">
                <a:latin typeface="+mn-ea"/>
              </a:rPr>
              <a:t>用于将字符串形式的数据转化为字典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4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requests</a:t>
            </a:r>
            <a:r>
              <a:rPr lang="zh-CN" altLang="en-US" sz="3200" dirty="0"/>
              <a:t>使用</a:t>
            </a:r>
            <a:r>
              <a:rPr lang="en-US" altLang="zh-CN" sz="3200" dirty="0"/>
              <a:t>-post</a:t>
            </a:r>
            <a:r>
              <a:rPr lang="zh-CN" altLang="en-US" sz="3200" dirty="0"/>
              <a:t>（参数为</a:t>
            </a:r>
            <a:r>
              <a:rPr lang="en-US" altLang="zh-CN" sz="3200" dirty="0"/>
              <a:t>form</a:t>
            </a:r>
            <a:r>
              <a:rPr lang="zh-CN" altLang="en-US" sz="3200" dirty="0"/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1" y="1081435"/>
            <a:ext cx="78565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320752" y="2773233"/>
            <a:ext cx="5627512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定制请求头：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header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参数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请求体：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参数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40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requests</a:t>
            </a:r>
            <a:r>
              <a:rPr lang="zh-CN" altLang="en-US" sz="3200" dirty="0"/>
              <a:t>使用</a:t>
            </a:r>
            <a:r>
              <a:rPr lang="en-US" altLang="zh-CN" sz="3200" dirty="0"/>
              <a:t>-post</a:t>
            </a:r>
            <a:r>
              <a:rPr lang="zh-CN" altLang="en-US" sz="3200" dirty="0"/>
              <a:t>（参数为</a:t>
            </a:r>
            <a:r>
              <a:rPr lang="en-US" altLang="zh-CN" sz="3200" dirty="0"/>
              <a:t>json</a:t>
            </a:r>
            <a:r>
              <a:rPr lang="zh-CN" altLang="en-US" sz="3200" dirty="0"/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6"/>
          <a:stretch/>
        </p:blipFill>
        <p:spPr bwMode="auto">
          <a:xfrm>
            <a:off x="464440" y="1059582"/>
            <a:ext cx="8285163" cy="161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12" y="2931790"/>
            <a:ext cx="82100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注意：参数为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，需要使用</a:t>
            </a:r>
            <a:r>
              <a:rPr lang="en-US" altLang="zh-CN" sz="2000" dirty="0">
                <a:latin typeface="+mn-ea"/>
              </a:rPr>
              <a:t>json.dumps</a:t>
            </a:r>
            <a:r>
              <a:rPr lang="zh-CN" altLang="en-US" sz="2000" dirty="0">
                <a:latin typeface="+mn-ea"/>
              </a:rPr>
              <a:t>进行转换，将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数据结构转换为</a:t>
            </a:r>
            <a:r>
              <a:rPr lang="en-US" altLang="zh-CN" sz="2000" dirty="0">
                <a:latin typeface="+mn-ea"/>
              </a:rPr>
              <a:t>JSON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requests</a:t>
            </a:r>
            <a:r>
              <a:rPr lang="zh-CN" altLang="en-US" sz="3200" dirty="0"/>
              <a:t>使用</a:t>
            </a:r>
            <a:r>
              <a:rPr lang="en-US" altLang="zh-CN" sz="3200" dirty="0"/>
              <a:t>-</a:t>
            </a:r>
            <a:r>
              <a:rPr lang="zh-CN" altLang="en-US" sz="3200" dirty="0"/>
              <a:t>重构</a:t>
            </a:r>
            <a:r>
              <a:rPr lang="en-US" altLang="zh-CN" sz="3200" dirty="0"/>
              <a:t>post</a:t>
            </a:r>
            <a:r>
              <a:rPr lang="zh-CN" altLang="en-US" sz="3200" dirty="0"/>
              <a:t>请求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3" y="1131590"/>
            <a:ext cx="885666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8612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555</Words>
  <Application>Microsoft Office PowerPoint</Application>
  <PresentationFormat>全屏显示(16:9)</PresentationFormat>
  <Paragraphs>57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华文楷体</vt:lpstr>
      <vt:lpstr>宋体</vt:lpstr>
      <vt:lpstr>Arial</vt:lpstr>
      <vt:lpstr>Calibri</vt:lpstr>
      <vt:lpstr>moban</vt:lpstr>
      <vt:lpstr>Requests库</vt:lpstr>
      <vt:lpstr>requests 介绍</vt:lpstr>
      <vt:lpstr>requests安装</vt:lpstr>
      <vt:lpstr>get不带参数</vt:lpstr>
      <vt:lpstr>get带参数</vt:lpstr>
      <vt:lpstr>get请求+格式化响应数据</vt:lpstr>
      <vt:lpstr>requests使用-post（参数为form）</vt:lpstr>
      <vt:lpstr>requests使用-post（参数为json）</vt:lpstr>
      <vt:lpstr>requests使用-重构post请求</vt:lpstr>
      <vt:lpstr>Cookie的传递</vt:lpstr>
      <vt:lpstr>用类封装接口测试脚本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656</cp:revision>
  <dcterms:modified xsi:type="dcterms:W3CDTF">2020-10-05T01:45:29Z</dcterms:modified>
</cp:coreProperties>
</file>