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0"/>
  </p:notesMasterIdLst>
  <p:sldIdLst>
    <p:sldId id="441" r:id="rId2"/>
    <p:sldId id="477" r:id="rId3"/>
    <p:sldId id="478" r:id="rId4"/>
    <p:sldId id="479" r:id="rId5"/>
    <p:sldId id="472" r:id="rId6"/>
    <p:sldId id="473" r:id="rId7"/>
    <p:sldId id="474" r:id="rId8"/>
    <p:sldId id="476" r:id="rId9"/>
  </p:sldIdLst>
  <p:sldSz cx="9145588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92"/>
    <a:srgbClr val="005A9E"/>
    <a:srgbClr val="2180F3"/>
    <a:srgbClr val="8FCCF5"/>
    <a:srgbClr val="6699FF"/>
    <a:srgbClr val="53B5FF"/>
    <a:srgbClr val="99FF66"/>
    <a:srgbClr val="FFCC99"/>
    <a:srgbClr val="F5D2F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0258" autoAdjust="0"/>
  </p:normalViewPr>
  <p:slideViewPr>
    <p:cSldViewPr snapToGrid="0">
      <p:cViewPr varScale="1">
        <p:scale>
          <a:sx n="56" d="100"/>
          <a:sy n="56" d="100"/>
        </p:scale>
        <p:origin x="-1746" y="-90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599F22D-ECAD-4CD3-B013-11625049C7B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206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43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当局在网站开通几小时后就发现这个技术问题：任何今年八月初就失效的银行卡都无法参与订票。产生这个问题的原因是订票者需要稍后在夏季支付，因此他们的信用卡届时必须有效。而因为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VISA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是伦敦奥运会的官方赞助商，因此网站只接受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VISA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卡订票。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11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smtClean="0"/>
              <a:t>测试工程师是怎么炼成的：扎实理论基础，熟悉</a:t>
            </a:r>
            <a:r>
              <a:rPr lang="zh-CN" altLang="en-US" dirty="0" smtClean="0"/>
              <a:t>性能</a:t>
            </a:r>
            <a:r>
              <a:rPr lang="zh-CN" altLang="en-US" smtClean="0"/>
              <a:t>测试工具，监控分析，定位系统的瓶颈，进行优化，给出指导性的意见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28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919" y="1772243"/>
            <a:ext cx="77737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838" y="3501033"/>
            <a:ext cx="64019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09737" y="152400"/>
            <a:ext cx="609705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709737" y="152400"/>
            <a:ext cx="609705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687" y="260648"/>
            <a:ext cx="6227257" cy="565820"/>
          </a:xfrm>
        </p:spPr>
        <p:txBody>
          <a:bodyPr/>
          <a:lstStyle>
            <a:lvl1pPr>
              <a:defRPr lang="zh-CN" altLang="en-US" sz="2800" kern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687" y="1052736"/>
            <a:ext cx="7667368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774" y="6527802"/>
            <a:ext cx="349311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09737" y="152400"/>
            <a:ext cx="609705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709737" y="152400"/>
            <a:ext cx="609705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0" y="0"/>
            <a:ext cx="9145588" cy="685800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F:\360云盘\02-个人资料\！PPT图片及版面资源\05-PPT精选插图\04-图标\125565950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3169" y="621008"/>
            <a:ext cx="215925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"/>
          <p:cNvSpPr txBox="1"/>
          <p:nvPr userDrawn="1"/>
        </p:nvSpPr>
        <p:spPr>
          <a:xfrm>
            <a:off x="1495522" y="3213559"/>
            <a:ext cx="6154547" cy="1538883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zh-CN"/>
            </a:defPPr>
            <a:lvl1pPr lvl="0">
              <a:defRPr sz="8000" spc="50">
                <a:ln w="11430"/>
                <a:solidFill>
                  <a:srgbClr val="CD1F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defRPr>
            </a:lvl1pPr>
          </a:lstStyle>
          <a:p>
            <a:pPr lvl="0" algn="ctr"/>
            <a:r>
              <a:rPr lang="en-US" altLang="zh-CN" sz="6600" b="1" dirty="0" smtClean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THANKS</a:t>
            </a:r>
          </a:p>
          <a:p>
            <a:pPr lvl="0" algn="ctr"/>
            <a:r>
              <a:rPr lang="zh-CN" altLang="en-US" sz="2800" b="1" dirty="0" smtClean="0"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欢迎交流</a:t>
            </a:r>
            <a:endParaRPr lang="zh-CN" altLang="en-US" sz="2800" b="1" dirty="0"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矩形 5"/>
          <p:cNvSpPr>
            <a:spLocks noChangeArrowheads="1"/>
          </p:cNvSpPr>
          <p:nvPr userDrawn="1"/>
        </p:nvSpPr>
        <p:spPr bwMode="auto">
          <a:xfrm>
            <a:off x="1927420" y="4964978"/>
            <a:ext cx="5331051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0" algn="ctr" defTabSz="914400" rtl="0" eaLnBrk="1" latinLnBrk="0" hangingPunct="1">
              <a:lnSpc>
                <a:spcPct val="100000"/>
              </a:lnSpc>
            </a:pPr>
            <a:r>
              <a:rPr lang="en-US" altLang="zh-CN" sz="2400" b="1" kern="1200" spc="50" dirty="0" smtClean="0">
                <a:ln w="11430"/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QQ</a:t>
            </a:r>
            <a:r>
              <a:rPr lang="zh-CN" altLang="en-US" sz="2400" b="1" kern="1200" spc="50" dirty="0" smtClean="0">
                <a:ln w="11430"/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群</a:t>
            </a:r>
            <a:r>
              <a:rPr lang="en-US" altLang="zh-CN" sz="2400" b="1" kern="1200" spc="50" dirty="0" smtClean="0">
                <a:ln w="11430"/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:  324387287</a:t>
            </a:r>
            <a:endParaRPr lang="en-US" altLang="zh-CN" sz="2400" b="1" kern="1200" spc="50" dirty="0">
              <a:ln w="11430"/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lvl="0" algn="ctr" defTabSz="914400" rtl="0" eaLnBrk="1" latinLnBrk="0" hangingPunct="1">
              <a:lnSpc>
                <a:spcPct val="10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kern="1200" spc="50" dirty="0" smtClean="0">
                <a:ln w="11430"/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QQ :  119006626</a:t>
            </a:r>
          </a:p>
          <a:p>
            <a:pPr marL="0" lvl="0" algn="ctr" defTabSz="914400" rtl="0" eaLnBrk="1" latinLnBrk="0" hangingPunct="1">
              <a:lnSpc>
                <a:spcPct val="100000"/>
              </a:lnSpc>
            </a:pPr>
            <a:endParaRPr lang="en-US" altLang="zh-CN" sz="2400" b="1" kern="1200" spc="50" dirty="0" smtClean="0">
              <a:ln w="11430"/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0" lvl="0" algn="ctr" defTabSz="914400" rtl="0" eaLnBrk="1" latinLnBrk="0" hangingPunct="1">
              <a:lnSpc>
                <a:spcPct val="100000"/>
              </a:lnSpc>
            </a:pPr>
            <a:r>
              <a:rPr lang="zh-CN" altLang="en-US" sz="2000" b="1" kern="1200" spc="50" dirty="0" smtClean="0">
                <a:ln w="11430"/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如需索要课程相关资料，请加</a:t>
            </a:r>
            <a:r>
              <a:rPr lang="en-US" altLang="zh-CN" sz="2000" b="1" kern="1200" spc="50" dirty="0" smtClean="0">
                <a:ln w="11430"/>
                <a:solidFill>
                  <a:schemeClr val="bg1"/>
                </a:solidFill>
                <a:effectLst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QQ</a:t>
            </a:r>
            <a:endParaRPr lang="zh-CN" altLang="en-US" sz="2000" b="1" kern="1200" spc="50" dirty="0">
              <a:ln w="11430"/>
              <a:solidFill>
                <a:schemeClr val="bg1"/>
              </a:solidFill>
              <a:effectLst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Think\AppData\Roaming\Tencent\Users\119006626\QQ\WinTemp\RichOle\`7ASLSG]TY$(WQ%O1Q}9IRG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46" y="-1"/>
            <a:ext cx="2646243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8317" y="1484313"/>
            <a:ext cx="766736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Click to edit Master text styles</a:t>
            </a:r>
          </a:p>
          <a:p>
            <a:pPr lvl="1"/>
            <a:r>
              <a:rPr lang="zh-CN" altLang="zh-CN" smtClean="0"/>
              <a:t>Second level</a:t>
            </a:r>
          </a:p>
          <a:p>
            <a:pPr lvl="2"/>
            <a:r>
              <a:rPr lang="zh-CN" altLang="zh-CN" smtClean="0"/>
              <a:t>Third level</a:t>
            </a:r>
          </a:p>
          <a:p>
            <a:pPr lvl="3"/>
            <a:r>
              <a:rPr lang="zh-CN" altLang="zh-CN" smtClean="0"/>
              <a:t>Fourth level</a:t>
            </a:r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22439" y="698500"/>
            <a:ext cx="622725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zh-CN" smtClean="0"/>
          </a:p>
        </p:txBody>
      </p:sp>
      <p:sp>
        <p:nvSpPr>
          <p:cNvPr id="7" name="矩形 6"/>
          <p:cNvSpPr/>
          <p:nvPr userDrawn="1"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5588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910870" y="1666816"/>
            <a:ext cx="4895397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zh-CN" altLang="en-US" sz="4800" b="1" dirty="0" smtClean="0">
                <a:solidFill>
                  <a:schemeClr val="bg1"/>
                </a:solidFill>
              </a:rPr>
              <a:t>性能测试</a:t>
            </a:r>
            <a:endParaRPr lang="zh-CN" altLang="zh-CN" sz="4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5475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56" y="2740740"/>
            <a:ext cx="2286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322" y="2487335"/>
            <a:ext cx="19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万次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322" y="3729109"/>
            <a:ext cx="19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20</a:t>
            </a:r>
            <a:r>
              <a:rPr lang="zh-CN" altLang="en-US" dirty="0"/>
              <a:t>万</a:t>
            </a:r>
            <a:r>
              <a:rPr lang="zh-CN" altLang="en-US" dirty="0" smtClean="0"/>
              <a:t>张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17109" y="3881508"/>
            <a:ext cx="19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万张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4040" y="5540251"/>
            <a:ext cx="19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8</a:t>
            </a:r>
            <a:r>
              <a:rPr lang="zh-CN" altLang="en-US" dirty="0"/>
              <a:t>倍流量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17174" y="1612490"/>
            <a:ext cx="295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2007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322" y="2408902"/>
            <a:ext cx="199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万次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7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性能测试案例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2049463"/>
            <a:ext cx="2381250" cy="2647950"/>
          </a:xfrm>
        </p:spPr>
      </p:pic>
      <p:sp>
        <p:nvSpPr>
          <p:cNvPr id="5" name="TextBox 4"/>
          <p:cNvSpPr txBox="1"/>
          <p:nvPr/>
        </p:nvSpPr>
        <p:spPr>
          <a:xfrm>
            <a:off x="740709" y="1612490"/>
            <a:ext cx="295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03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8360" y="5186516"/>
            <a:ext cx="295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2011 </a:t>
            </a:r>
            <a:r>
              <a:rPr lang="zh-CN" altLang="en-US" dirty="0"/>
              <a:t>年 </a:t>
            </a:r>
            <a:r>
              <a:rPr lang="en-US" altLang="zh-CN" dirty="0"/>
              <a:t>4 </a:t>
            </a:r>
            <a:r>
              <a:rPr lang="zh-CN" altLang="en-US" dirty="0"/>
              <a:t>月 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154" y="3888658"/>
            <a:ext cx="295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VISA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4825" y="2359742"/>
            <a:ext cx="2952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崩溃</a:t>
            </a:r>
          </a:p>
        </p:txBody>
      </p:sp>
    </p:spTree>
    <p:extLst>
      <p:ext uri="{BB962C8B-B14F-4D97-AF65-F5344CB8AC3E}">
        <p14:creationId xmlns:p14="http://schemas.microsoft.com/office/powerpoint/2010/main" val="2734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1" y="987570"/>
            <a:ext cx="50006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01" y="4433888"/>
            <a:ext cx="51625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3" y="3052763"/>
            <a:ext cx="59721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8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</a:t>
            </a:r>
            <a:r>
              <a:rPr lang="zh-CN" altLang="en-US" dirty="0" smtClean="0"/>
              <a:t>那些事？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5" name="Picture 1" descr="C:\Users\Think\AppData\Roaming\Tencent\Users\119006626\QQ\WinTemp\RichOle\XR5EQVV2PL%VO@5DY$QKP9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10"/>
          <a:stretch/>
        </p:blipFill>
        <p:spPr bwMode="auto">
          <a:xfrm>
            <a:off x="0" y="1047136"/>
            <a:ext cx="5822079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hink\AppData\Roaming\Tencent\Users\119006626\QQ\WinTemp\RichOle\GA)P[1ECLLCFQ]SEDGF~35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42" y="2923867"/>
            <a:ext cx="69246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8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岗位那些事？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49" name="Picture 1" descr="C:\Users\Think\AppData\Roaming\Tencent\Users\119006626\QQ\WinTemp\RichOle\}LKKZL4RJCICL7SV@}1751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1048517"/>
            <a:ext cx="46291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Think\AppData\Roaming\Tencent\Users\119006626\QQ\WinTemp\RichOle\HV3(})T}@VUMLLJR@{JBEC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10" y="2791592"/>
            <a:ext cx="65532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3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主流性能测试工具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性能测试</a:t>
            </a:r>
            <a:r>
              <a:rPr lang="zh-CN" altLang="en-US" dirty="0" smtClean="0"/>
              <a:t>工具：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Loadrunner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AB</a:t>
            </a:r>
            <a:r>
              <a:rPr lang="zh-CN" altLang="en-US" dirty="0" smtClean="0">
                <a:solidFill>
                  <a:schemeClr val="tx1"/>
                </a:solidFill>
              </a:rPr>
              <a:t>命令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Jmeter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Locust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性能测试基本</a:t>
            </a:r>
            <a:r>
              <a:rPr lang="zh-CN" altLang="zh-CN" dirty="0" smtClean="0"/>
              <a:t>理论</a:t>
            </a:r>
            <a:endParaRPr lang="en-US" altLang="zh-CN" dirty="0" smtClean="0"/>
          </a:p>
          <a:p>
            <a:r>
              <a:rPr lang="zh-CN" altLang="zh-CN" dirty="0" smtClean="0"/>
              <a:t>性能</a:t>
            </a:r>
            <a:r>
              <a:rPr lang="zh-CN" altLang="zh-CN" dirty="0"/>
              <a:t>测试</a:t>
            </a:r>
            <a:r>
              <a:rPr lang="zh-CN" altLang="zh-CN" dirty="0" smtClean="0"/>
              <a:t>需求分析</a:t>
            </a:r>
            <a:endParaRPr lang="en-US" altLang="zh-CN" dirty="0" smtClean="0"/>
          </a:p>
          <a:p>
            <a:r>
              <a:rPr lang="zh-CN" altLang="zh-CN" dirty="0" smtClean="0"/>
              <a:t>性能</a:t>
            </a:r>
            <a:r>
              <a:rPr lang="zh-CN" altLang="zh-CN" dirty="0"/>
              <a:t>测试用例及场景</a:t>
            </a:r>
            <a:r>
              <a:rPr lang="zh-CN" altLang="zh-CN" dirty="0" smtClean="0"/>
              <a:t>设计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zh-CN" dirty="0"/>
              <a:t>工具具体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/>
              <a:t>LoadRunner</a:t>
            </a:r>
            <a:r>
              <a:rPr lang="zh-CN" altLang="zh-CN" dirty="0"/>
              <a:t>脚本</a:t>
            </a:r>
            <a:r>
              <a:rPr lang="zh-CN" altLang="zh-CN" dirty="0" smtClean="0"/>
              <a:t>开发</a:t>
            </a:r>
            <a:endParaRPr lang="en-US" altLang="zh-CN" dirty="0" smtClean="0"/>
          </a:p>
          <a:p>
            <a:r>
              <a:rPr lang="zh-CN" altLang="zh-CN" dirty="0"/>
              <a:t>性能测试案例</a:t>
            </a:r>
            <a:r>
              <a:rPr lang="zh-CN" altLang="zh-CN" dirty="0" smtClean="0"/>
              <a:t>实战</a:t>
            </a:r>
            <a:endParaRPr lang="en-US" altLang="zh-CN" dirty="0" smtClean="0"/>
          </a:p>
          <a:p>
            <a:r>
              <a:rPr lang="en-US" altLang="zh-CN" dirty="0" smtClean="0"/>
              <a:t>Locust</a:t>
            </a:r>
            <a:r>
              <a:rPr lang="zh-CN" altLang="en-US" dirty="0" smtClean="0"/>
              <a:t>性能测试工具</a:t>
            </a:r>
            <a:endParaRPr lang="en-US" altLang="zh-CN" dirty="0" smtClean="0"/>
          </a:p>
          <a:p>
            <a:r>
              <a:rPr lang="en-US" altLang="zh-CN" smtClean="0"/>
              <a:t>Jmeter</a:t>
            </a:r>
            <a:r>
              <a:rPr lang="zh-CN" altLang="en-US" dirty="0"/>
              <a:t>扩展组件开发实战</a:t>
            </a:r>
          </a:p>
        </p:txBody>
      </p:sp>
      <p:sp>
        <p:nvSpPr>
          <p:cNvPr id="5" name="Freeform 24"/>
          <p:cNvSpPr>
            <a:spLocks/>
          </p:cNvSpPr>
          <p:nvPr/>
        </p:nvSpPr>
        <p:spPr bwMode="gray">
          <a:xfrm rot="5400000" flipH="1">
            <a:off x="4165053" y="1815487"/>
            <a:ext cx="2687637" cy="5971624"/>
          </a:xfrm>
          <a:custGeom>
            <a:avLst/>
            <a:gdLst>
              <a:gd name="T0" fmla="*/ 2147483647 w 1824"/>
              <a:gd name="T1" fmla="*/ 2147483647 h 2648"/>
              <a:gd name="T2" fmla="*/ 2147483647 w 1824"/>
              <a:gd name="T3" fmla="*/ 2147483647 h 2648"/>
              <a:gd name="T4" fmla="*/ 2147483647 w 1824"/>
              <a:gd name="T5" fmla="*/ 2147483647 h 2648"/>
              <a:gd name="T6" fmla="*/ 2147483647 w 1824"/>
              <a:gd name="T7" fmla="*/ 2147483647 h 2648"/>
              <a:gd name="T8" fmla="*/ 2147483647 w 1824"/>
              <a:gd name="T9" fmla="*/ 2147483647 h 2648"/>
              <a:gd name="T10" fmla="*/ 2147483647 w 1824"/>
              <a:gd name="T11" fmla="*/ 2147483647 h 2648"/>
              <a:gd name="T12" fmla="*/ 2147483647 w 1824"/>
              <a:gd name="T13" fmla="*/ 2147483647 h 2648"/>
              <a:gd name="T14" fmla="*/ 2147483647 w 1824"/>
              <a:gd name="T15" fmla="*/ 2147483647 h 2648"/>
              <a:gd name="T16" fmla="*/ 2147483647 w 1824"/>
              <a:gd name="T17" fmla="*/ 2147483647 h 2648"/>
              <a:gd name="T18" fmla="*/ 2147483647 w 1824"/>
              <a:gd name="T19" fmla="*/ 2147483647 h 2648"/>
              <a:gd name="T20" fmla="*/ 2147483647 w 1824"/>
              <a:gd name="T21" fmla="*/ 2147483647 h 2648"/>
              <a:gd name="T22" fmla="*/ 2147483647 w 1824"/>
              <a:gd name="T23" fmla="*/ 2147483647 h 2648"/>
              <a:gd name="T24" fmla="*/ 2147483647 w 1824"/>
              <a:gd name="T25" fmla="*/ 2147483647 h 2648"/>
              <a:gd name="T26" fmla="*/ 2147483647 w 1824"/>
              <a:gd name="T27" fmla="*/ 2147483647 h 2648"/>
              <a:gd name="T28" fmla="*/ 2147483647 w 1824"/>
              <a:gd name="T29" fmla="*/ 2147483647 h 2648"/>
              <a:gd name="T30" fmla="*/ 2147483647 w 1824"/>
              <a:gd name="T31" fmla="*/ 2147483647 h 2648"/>
              <a:gd name="T32" fmla="*/ 2147483647 w 1824"/>
              <a:gd name="T33" fmla="*/ 2147483647 h 2648"/>
              <a:gd name="T34" fmla="*/ 2147483647 w 1824"/>
              <a:gd name="T35" fmla="*/ 2147483647 h 2648"/>
              <a:gd name="T36" fmla="*/ 2147483647 w 1824"/>
              <a:gd name="T37" fmla="*/ 2147483647 h 2648"/>
              <a:gd name="T38" fmla="*/ 2147483647 w 1824"/>
              <a:gd name="T39" fmla="*/ 2147483647 h 2648"/>
              <a:gd name="T40" fmla="*/ 2147483647 w 1824"/>
              <a:gd name="T41" fmla="*/ 2147483647 h 2648"/>
              <a:gd name="T42" fmla="*/ 2147483647 w 1824"/>
              <a:gd name="T43" fmla="*/ 2147483647 h 2648"/>
              <a:gd name="T44" fmla="*/ 2147483647 w 1824"/>
              <a:gd name="T45" fmla="*/ 2147483647 h 2648"/>
              <a:gd name="T46" fmla="*/ 2147483647 w 1824"/>
              <a:gd name="T47" fmla="*/ 2147483647 h 2648"/>
              <a:gd name="T48" fmla="*/ 2147483647 w 1824"/>
              <a:gd name="T49" fmla="*/ 2147483647 h 2648"/>
              <a:gd name="T50" fmla="*/ 2147483647 w 1824"/>
              <a:gd name="T51" fmla="*/ 2147483647 h 2648"/>
              <a:gd name="T52" fmla="*/ 2147483647 w 1824"/>
              <a:gd name="T53" fmla="*/ 2147483647 h 2648"/>
              <a:gd name="T54" fmla="*/ 2147483647 w 1824"/>
              <a:gd name="T55" fmla="*/ 2147483647 h 2648"/>
              <a:gd name="T56" fmla="*/ 2147483647 w 1824"/>
              <a:gd name="T57" fmla="*/ 2147483647 h 2648"/>
              <a:gd name="T58" fmla="*/ 2147483647 w 1824"/>
              <a:gd name="T59" fmla="*/ 2147483647 h 2648"/>
              <a:gd name="T60" fmla="*/ 2147483647 w 1824"/>
              <a:gd name="T61" fmla="*/ 2147483647 h 2648"/>
              <a:gd name="T62" fmla="*/ 2147483647 w 1824"/>
              <a:gd name="T63" fmla="*/ 2147483647 h 2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24"/>
              <a:gd name="T97" fmla="*/ 0 h 2648"/>
              <a:gd name="T98" fmla="*/ 1824 w 1824"/>
              <a:gd name="T99" fmla="*/ 2648 h 2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21245" y="5403139"/>
            <a:ext cx="185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基础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知识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85788" y="3983448"/>
            <a:ext cx="185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技能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提升</a:t>
            </a:r>
            <a:endParaRPr lang="zh-CN" altLang="en-US" sz="32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WordArt 25"/>
          <p:cNvSpPr>
            <a:spLocks noChangeArrowheads="1" noChangeShapeType="1" noTextEdit="1"/>
          </p:cNvSpPr>
          <p:nvPr/>
        </p:nvSpPr>
        <p:spPr bwMode="auto">
          <a:xfrm>
            <a:off x="7065674" y="2705310"/>
            <a:ext cx="1429008" cy="64294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 smtClean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66"/>
                    </a:gs>
                    <a:gs pos="50000">
                      <a:schemeClr val="bg1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黑体" pitchFamily="2" charset="-122"/>
                <a:ea typeface="黑体" pitchFamily="2" charset="-122"/>
              </a:rPr>
              <a:t>达标</a:t>
            </a:r>
            <a:endParaRPr lang="zh-CN" altLang="en-US" sz="2800" b="1" kern="10" dirty="0">
              <a:ln w="9525">
                <a:solidFill>
                  <a:srgbClr val="FF00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FF0066"/>
                  </a:gs>
                  <a:gs pos="50000">
                    <a:schemeClr val="bg1"/>
                  </a:gs>
                  <a:gs pos="100000">
                    <a:srgbClr val="FF0066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tx1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3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测试人员基本从业素质</Template>
  <TotalTime>4372</TotalTime>
  <Words>203</Words>
  <Application>Microsoft Office PowerPoint</Application>
  <PresentationFormat>自定义</PresentationFormat>
  <Paragraphs>38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性能测试案例</vt:lpstr>
      <vt:lpstr>性能测试案例</vt:lpstr>
      <vt:lpstr>PowerPoint 演示文稿</vt:lpstr>
      <vt:lpstr>岗位那些事？</vt:lpstr>
      <vt:lpstr>岗位那些事？</vt:lpstr>
      <vt:lpstr>主流性能测试工具</vt:lpstr>
      <vt:lpstr>课程目标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                                 ——软件测试软件质量</dc:title>
  <dc:creator>武永亮</dc:creator>
  <cp:lastModifiedBy>admin</cp:lastModifiedBy>
  <cp:revision>481</cp:revision>
  <dcterms:created xsi:type="dcterms:W3CDTF">2009-06-14T02:24:38Z</dcterms:created>
  <dcterms:modified xsi:type="dcterms:W3CDTF">2018-03-18T23:58:29Z</dcterms:modified>
</cp:coreProperties>
</file>