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75" r:id="rId12"/>
    <p:sldId id="270" r:id="rId13"/>
    <p:sldId id="271" r:id="rId14"/>
    <p:sldId id="276" r:id="rId15"/>
    <p:sldId id="27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9" autoAdjust="0"/>
  </p:normalViewPr>
  <p:slideViewPr>
    <p:cSldViewPr>
      <p:cViewPr varScale="1">
        <p:scale>
          <a:sx n="66" d="100"/>
          <a:sy n="66" d="100"/>
        </p:scale>
        <p:origin x="-4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E5CF4-1AFA-4E06-A487-C901F15105CB}" type="doc">
      <dgm:prSet loTypeId="urn:microsoft.com/office/officeart/2005/8/layout/process4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01F7BFF8-AEE2-4307-978D-72FD544536BC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rPr>
            <a:t>单协议脚本</a:t>
          </a:r>
          <a:endParaRPr lang="zh-CN" altLang="en-US" sz="2800" dirty="0">
            <a:solidFill>
              <a:schemeClr val="tx1"/>
            </a:solidFill>
            <a:latin typeface="黑体" pitchFamily="2" charset="-122"/>
            <a:ea typeface="黑体" pitchFamily="2" charset="-122"/>
          </a:endParaRPr>
        </a:p>
      </dgm:t>
    </dgm:pt>
    <dgm:pt modelId="{A5EDCB5A-BD5F-4164-8058-0A4DAB77F200}" type="parTrans" cxnId="{33A0F711-9D40-4B5A-AE96-1E606650A50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5EF04E45-ABAC-48A3-B652-70E2BF49CF16}" type="sibTrans" cxnId="{33A0F711-9D40-4B5A-AE96-1E606650A50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BDE65DEC-8E56-468C-9107-E23A970579CB}">
      <dgm:prSet phldrT="[文本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800" dirty="0" smtClean="0">
              <a:latin typeface="黑体" pitchFamily="2" charset="-122"/>
              <a:ea typeface="黑体" pitchFamily="2" charset="-122"/>
            </a:rPr>
            <a:t>默认选项</a:t>
          </a:r>
          <a:endParaRPr lang="zh-CN" altLang="en-US" sz="1800" dirty="0">
            <a:latin typeface="黑体" pitchFamily="2" charset="-122"/>
            <a:ea typeface="黑体" pitchFamily="2" charset="-122"/>
          </a:endParaRPr>
        </a:p>
      </dgm:t>
    </dgm:pt>
    <dgm:pt modelId="{2268C120-C4AF-46A0-9714-1B3B890105B3}" type="parTrans" cxnId="{EB87B35D-B970-4DCF-8F0E-E85082794285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B817622D-B0A2-42FF-B026-EAD8AE0FD395}" type="sibTrans" cxnId="{EB87B35D-B970-4DCF-8F0E-E85082794285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F3951931-37D1-49F4-A17F-0AA4275E14EA}">
      <dgm:prSet phldrT="[文本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800" smtClean="0">
              <a:latin typeface="黑体" pitchFamily="2" charset="-122"/>
              <a:ea typeface="黑体" pitchFamily="2" charset="-122"/>
            </a:rPr>
            <a:t>可查看所有</a:t>
          </a:r>
          <a:endParaRPr lang="zh-CN" altLang="en-US" sz="1800" dirty="0">
            <a:latin typeface="黑体" pitchFamily="2" charset="-122"/>
            <a:ea typeface="黑体" pitchFamily="2" charset="-122"/>
          </a:endParaRPr>
        </a:p>
      </dgm:t>
    </dgm:pt>
    <dgm:pt modelId="{33380E35-B494-405A-98D1-67A955FAEA51}" type="parTrans" cxnId="{9E4E7702-CC56-465A-98F3-F551AD48E40F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22F17BB4-6D2B-4374-B005-088927D2F01E}" type="sibTrans" cxnId="{9E4E7702-CC56-465A-98F3-F551AD48E40F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5DEFB192-CC75-4D77-BC1E-76DA0D96FCF8}">
      <dgm:prSet phldrT="[文本]" custT="1"/>
      <dgm:spPr>
        <a:solidFill>
          <a:srgbClr val="FFC000"/>
        </a:solidFill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rPr>
            <a:t>多协议脚本</a:t>
          </a:r>
          <a:endParaRPr lang="zh-CN" altLang="en-US" sz="2400" dirty="0">
            <a:solidFill>
              <a:schemeClr val="tx1"/>
            </a:solidFill>
            <a:latin typeface="黑体" pitchFamily="2" charset="-122"/>
            <a:ea typeface="黑体" pitchFamily="2" charset="-122"/>
          </a:endParaRPr>
        </a:p>
      </dgm:t>
    </dgm:pt>
    <dgm:pt modelId="{3FB48CD5-C3D6-443C-B7BC-583E279B4B6A}" type="parTrans" cxnId="{6235002B-D389-4FA9-B391-B419BC741D21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434E353E-B7A4-4E23-9CAF-CFD013468B2A}" type="sibTrans" cxnId="{6235002B-D389-4FA9-B391-B419BC741D21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68F27188-9D0D-4579-8541-F69D4D0AD884}">
      <dgm:prSet phldrT="[文本]" custT="1"/>
      <dgm:spPr/>
      <dgm:t>
        <a:bodyPr/>
        <a:lstStyle/>
        <a:p>
          <a:r>
            <a:rPr lang="zh-CN" altLang="en-US" sz="1800" smtClean="0">
              <a:latin typeface="黑体" pitchFamily="2" charset="-122"/>
              <a:ea typeface="黑体" pitchFamily="2" charset="-122"/>
            </a:rPr>
            <a:t>显示所有</a:t>
          </a:r>
          <a:endParaRPr lang="zh-CN" altLang="en-US" sz="1800" dirty="0">
            <a:latin typeface="黑体" pitchFamily="2" charset="-122"/>
            <a:ea typeface="黑体" pitchFamily="2" charset="-122"/>
          </a:endParaRPr>
        </a:p>
      </dgm:t>
    </dgm:pt>
    <dgm:pt modelId="{DA36FCFE-3651-4665-88C6-61F81B0DF337}" type="parTrans" cxnId="{435C5684-3197-46CA-9F05-026E61D7B1FC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D2F12EEC-BE1A-44A0-92C1-E6351A612296}" type="sibTrans" cxnId="{435C5684-3197-46CA-9F05-026E61D7B1FC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0EB7AC4D-CBB5-48AE-AD05-A89C211E7674}">
      <dgm:prSet phldrT="[文本]" custT="1"/>
      <dgm:spPr/>
      <dgm:t>
        <a:bodyPr/>
        <a:lstStyle/>
        <a:p>
          <a:r>
            <a:rPr lang="zh-CN" altLang="en-US" sz="1800" smtClean="0">
              <a:latin typeface="黑体" pitchFamily="2" charset="-122"/>
              <a:ea typeface="黑体" pitchFamily="2" charset="-122"/>
            </a:rPr>
            <a:t>进行协议组合</a:t>
          </a:r>
          <a:endParaRPr lang="zh-CN" altLang="en-US" sz="1800" dirty="0">
            <a:latin typeface="黑体" pitchFamily="2" charset="-122"/>
            <a:ea typeface="黑体" pitchFamily="2" charset="-122"/>
          </a:endParaRPr>
        </a:p>
      </dgm:t>
    </dgm:pt>
    <dgm:pt modelId="{FA2D04E9-0B24-431A-8BC5-025782F20092}" type="parTrans" cxnId="{E60BAF22-0D83-4B30-B188-DF74298B496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E7CBB069-09BC-4819-AC41-9EE3B206EC86}" type="sibTrans" cxnId="{E60BAF22-0D83-4B30-B188-DF74298B496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60508791-7A69-4F68-8A80-A873CFA15328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rPr>
            <a:t>最近使用过的协议脚本</a:t>
          </a:r>
          <a:endParaRPr lang="zh-CN" altLang="en-US" sz="2400" dirty="0">
            <a:solidFill>
              <a:schemeClr val="tx1"/>
            </a:solidFill>
            <a:latin typeface="黑体" pitchFamily="2" charset="-122"/>
            <a:ea typeface="黑体" pitchFamily="2" charset="-122"/>
          </a:endParaRPr>
        </a:p>
      </dgm:t>
    </dgm:pt>
    <dgm:pt modelId="{8AE69A79-F46A-478C-8A4B-2934663178F3}" type="parTrans" cxnId="{F87C1622-54B2-4218-AFA7-3E2BA4405F38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2A2F5CBA-C8A5-42AE-92E8-1AB62BE86349}" type="sibTrans" cxnId="{F87C1622-54B2-4218-AFA7-3E2BA4405F38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5C291062-2A50-4F22-82C0-A414AFE21660}">
      <dgm:prSet phldrT="[文本]" custT="1"/>
      <dgm:spPr/>
      <dgm:t>
        <a:bodyPr/>
        <a:lstStyle/>
        <a:p>
          <a:r>
            <a:rPr lang="zh-CN" altLang="en-US" sz="1800" smtClean="0">
              <a:latin typeface="黑体" pitchFamily="2" charset="-122"/>
              <a:ea typeface="黑体" pitchFamily="2" charset="-122"/>
            </a:rPr>
            <a:t>最近使用</a:t>
          </a:r>
          <a:endParaRPr lang="zh-CN" altLang="en-US" sz="1800" dirty="0">
            <a:latin typeface="黑体" pitchFamily="2" charset="-122"/>
            <a:ea typeface="黑体" pitchFamily="2" charset="-122"/>
          </a:endParaRPr>
        </a:p>
      </dgm:t>
    </dgm:pt>
    <dgm:pt modelId="{F6303C8A-9EFA-445C-8128-24439FF1DF5F}" type="parTrans" cxnId="{5BBE43D2-6390-489D-8D06-C2310C1E795D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A9DD2B95-C604-4070-B9FC-FB54D6ABB919}" type="sibTrans" cxnId="{5BBE43D2-6390-489D-8D06-C2310C1E795D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11AF5375-B905-43B6-B363-ACA4500D7FA7}">
      <dgm:prSet phldrT="[文本]" custT="1"/>
      <dgm:spPr/>
      <dgm:t>
        <a:bodyPr/>
        <a:lstStyle/>
        <a:p>
          <a:r>
            <a:rPr lang="zh-CN" altLang="en-US" sz="1800" smtClean="0">
              <a:latin typeface="黑体" pitchFamily="2" charset="-122"/>
              <a:ea typeface="黑体" pitchFamily="2" charset="-122"/>
            </a:rPr>
            <a:t>新建脚本</a:t>
          </a:r>
          <a:endParaRPr lang="zh-CN" altLang="en-US" sz="1800" dirty="0">
            <a:latin typeface="黑体" pitchFamily="2" charset="-122"/>
            <a:ea typeface="黑体" pitchFamily="2" charset="-122"/>
          </a:endParaRPr>
        </a:p>
      </dgm:t>
    </dgm:pt>
    <dgm:pt modelId="{0B6B3004-D21A-4990-9BAB-090B15BE1E26}" type="parTrans" cxnId="{48870FAE-2B2F-4A2B-AF84-AA476F052627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4C9F9036-0251-444A-B0C4-182C4A973BC9}" type="sibTrans" cxnId="{48870FAE-2B2F-4A2B-AF84-AA476F052627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3FA36FCD-B4D5-4C78-BEC7-937E8AEA2B9E}" type="pres">
      <dgm:prSet presAssocID="{34AE5CF4-1AFA-4E06-A487-C901F15105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CD66A3-77AB-473B-9E45-0D6A165516FB}" type="pres">
      <dgm:prSet presAssocID="{60508791-7A69-4F68-8A80-A873CFA15328}" presName="boxAndChildren" presStyleCnt="0"/>
      <dgm:spPr/>
      <dgm:t>
        <a:bodyPr/>
        <a:lstStyle/>
        <a:p>
          <a:endParaRPr lang="zh-CN" altLang="en-US"/>
        </a:p>
      </dgm:t>
    </dgm:pt>
    <dgm:pt modelId="{0686FFA8-42C0-40C3-81C3-806407F57D94}" type="pres">
      <dgm:prSet presAssocID="{60508791-7A69-4F68-8A80-A873CFA15328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80BF6343-45F3-4F2D-82A8-8CB97949DC96}" type="pres">
      <dgm:prSet presAssocID="{60508791-7A69-4F68-8A80-A873CFA15328}" presName="entireBox" presStyleLbl="node1" presStyleIdx="0" presStyleCnt="3" custLinFactNeighborY="-1574"/>
      <dgm:spPr/>
      <dgm:t>
        <a:bodyPr/>
        <a:lstStyle/>
        <a:p>
          <a:endParaRPr lang="zh-CN" altLang="en-US"/>
        </a:p>
      </dgm:t>
    </dgm:pt>
    <dgm:pt modelId="{84108630-4E5A-4128-B36C-ACAAA098B076}" type="pres">
      <dgm:prSet presAssocID="{60508791-7A69-4F68-8A80-A873CFA15328}" presName="descendantBox" presStyleCnt="0"/>
      <dgm:spPr/>
      <dgm:t>
        <a:bodyPr/>
        <a:lstStyle/>
        <a:p>
          <a:endParaRPr lang="zh-CN" altLang="en-US"/>
        </a:p>
      </dgm:t>
    </dgm:pt>
    <dgm:pt modelId="{5BD278B1-7145-4AC7-BD26-53E7D7AD6B78}" type="pres">
      <dgm:prSet presAssocID="{5C291062-2A50-4F22-82C0-A414AFE21660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0F6698-48CE-41FF-B784-EAC805DE1AE5}" type="pres">
      <dgm:prSet presAssocID="{11AF5375-B905-43B6-B363-ACA4500D7FA7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A2A59-FD61-45D0-8770-2A6276F21B2C}" type="pres">
      <dgm:prSet presAssocID="{434E353E-B7A4-4E23-9CAF-CFD013468B2A}" presName="sp" presStyleCnt="0"/>
      <dgm:spPr/>
      <dgm:t>
        <a:bodyPr/>
        <a:lstStyle/>
        <a:p>
          <a:endParaRPr lang="zh-CN" altLang="en-US"/>
        </a:p>
      </dgm:t>
    </dgm:pt>
    <dgm:pt modelId="{159EF382-EE3C-4C5B-A729-EEAE34BE629A}" type="pres">
      <dgm:prSet presAssocID="{5DEFB192-CC75-4D77-BC1E-76DA0D96FCF8}" presName="arrowAndChildren" presStyleCnt="0"/>
      <dgm:spPr/>
      <dgm:t>
        <a:bodyPr/>
        <a:lstStyle/>
        <a:p>
          <a:endParaRPr lang="zh-CN" altLang="en-US"/>
        </a:p>
      </dgm:t>
    </dgm:pt>
    <dgm:pt modelId="{4DA1137B-5DF3-4134-97CE-EA5B67EEA0E0}" type="pres">
      <dgm:prSet presAssocID="{5DEFB192-CC75-4D77-BC1E-76DA0D96FCF8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80C4C253-F3CC-427E-B5BC-9D3D9F0EAC7B}" type="pres">
      <dgm:prSet presAssocID="{5DEFB192-CC75-4D77-BC1E-76DA0D96FCF8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4391841B-8C07-4AF2-B458-DC17B34A16E2}" type="pres">
      <dgm:prSet presAssocID="{5DEFB192-CC75-4D77-BC1E-76DA0D96FCF8}" presName="descendantArrow" presStyleCnt="0"/>
      <dgm:spPr/>
      <dgm:t>
        <a:bodyPr/>
        <a:lstStyle/>
        <a:p>
          <a:endParaRPr lang="zh-CN" altLang="en-US"/>
        </a:p>
      </dgm:t>
    </dgm:pt>
    <dgm:pt modelId="{BC19EA49-9BD6-4B0B-A643-14E2D1D51FD7}" type="pres">
      <dgm:prSet presAssocID="{68F27188-9D0D-4579-8541-F69D4D0AD884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48E2B8-E8AE-459F-BE06-AF6185E71E92}" type="pres">
      <dgm:prSet presAssocID="{0EB7AC4D-CBB5-48AE-AD05-A89C211E7674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EFA481-4F66-4164-821D-9DDF05111C09}" type="pres">
      <dgm:prSet presAssocID="{5EF04E45-ABAC-48A3-B652-70E2BF49CF16}" presName="sp" presStyleCnt="0"/>
      <dgm:spPr/>
      <dgm:t>
        <a:bodyPr/>
        <a:lstStyle/>
        <a:p>
          <a:endParaRPr lang="zh-CN" altLang="en-US"/>
        </a:p>
      </dgm:t>
    </dgm:pt>
    <dgm:pt modelId="{7BBF012E-10F0-4688-AF11-18C7622F9E71}" type="pres">
      <dgm:prSet presAssocID="{01F7BFF8-AEE2-4307-978D-72FD544536BC}" presName="arrowAndChildren" presStyleCnt="0"/>
      <dgm:spPr/>
      <dgm:t>
        <a:bodyPr/>
        <a:lstStyle/>
        <a:p>
          <a:endParaRPr lang="zh-CN" altLang="en-US"/>
        </a:p>
      </dgm:t>
    </dgm:pt>
    <dgm:pt modelId="{3CED9951-593C-4576-B8A0-92F8A7C18679}" type="pres">
      <dgm:prSet presAssocID="{01F7BFF8-AEE2-4307-978D-72FD544536BC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8FA7161E-225B-4905-B819-AF73231A5A55}" type="pres">
      <dgm:prSet presAssocID="{01F7BFF8-AEE2-4307-978D-72FD544536BC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6058C745-1BCD-4896-AB79-329A06C11D79}" type="pres">
      <dgm:prSet presAssocID="{01F7BFF8-AEE2-4307-978D-72FD544536BC}" presName="descendantArrow" presStyleCnt="0"/>
      <dgm:spPr/>
      <dgm:t>
        <a:bodyPr/>
        <a:lstStyle/>
        <a:p>
          <a:endParaRPr lang="zh-CN" altLang="en-US"/>
        </a:p>
      </dgm:t>
    </dgm:pt>
    <dgm:pt modelId="{55615565-4810-469E-AB98-FB7F982602A4}" type="pres">
      <dgm:prSet presAssocID="{BDE65DEC-8E56-468C-9107-E23A970579CB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8FD8EE-2DCA-4D04-A6F5-61D8E9AB0CAC}" type="pres">
      <dgm:prSet presAssocID="{F3951931-37D1-49F4-A17F-0AA4275E14EA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9E899F-CD93-4951-A7C8-1CC8F4041D90}" type="presOf" srcId="{68F27188-9D0D-4579-8541-F69D4D0AD884}" destId="{BC19EA49-9BD6-4B0B-A643-14E2D1D51FD7}" srcOrd="0" destOrd="0" presId="urn:microsoft.com/office/officeart/2005/8/layout/process4"/>
    <dgm:cxn modelId="{48870FAE-2B2F-4A2B-AF84-AA476F052627}" srcId="{60508791-7A69-4F68-8A80-A873CFA15328}" destId="{11AF5375-B905-43B6-B363-ACA4500D7FA7}" srcOrd="1" destOrd="0" parTransId="{0B6B3004-D21A-4990-9BAB-090B15BE1E26}" sibTransId="{4C9F9036-0251-444A-B0C4-182C4A973BC9}"/>
    <dgm:cxn modelId="{E9BDE315-65F3-4EA0-B838-44F5DF7D8A1F}" type="presOf" srcId="{60508791-7A69-4F68-8A80-A873CFA15328}" destId="{80BF6343-45F3-4F2D-82A8-8CB97949DC96}" srcOrd="1" destOrd="0" presId="urn:microsoft.com/office/officeart/2005/8/layout/process4"/>
    <dgm:cxn modelId="{19312A0C-6193-40D8-AE07-3ABB5B64389A}" type="presOf" srcId="{01F7BFF8-AEE2-4307-978D-72FD544536BC}" destId="{3CED9951-593C-4576-B8A0-92F8A7C18679}" srcOrd="0" destOrd="0" presId="urn:microsoft.com/office/officeart/2005/8/layout/process4"/>
    <dgm:cxn modelId="{135A6765-B524-4389-91F2-E11DE21D5445}" type="presOf" srcId="{60508791-7A69-4F68-8A80-A873CFA15328}" destId="{0686FFA8-42C0-40C3-81C3-806407F57D94}" srcOrd="0" destOrd="0" presId="urn:microsoft.com/office/officeart/2005/8/layout/process4"/>
    <dgm:cxn modelId="{DFD59344-10B5-4D2C-980B-05F10C9E7555}" type="presOf" srcId="{5DEFB192-CC75-4D77-BC1E-76DA0D96FCF8}" destId="{4DA1137B-5DF3-4134-97CE-EA5B67EEA0E0}" srcOrd="0" destOrd="0" presId="urn:microsoft.com/office/officeart/2005/8/layout/process4"/>
    <dgm:cxn modelId="{D18AEB19-C8B1-4B5F-844B-872F98DA2E8C}" type="presOf" srcId="{01F7BFF8-AEE2-4307-978D-72FD544536BC}" destId="{8FA7161E-225B-4905-B819-AF73231A5A55}" srcOrd="1" destOrd="0" presId="urn:microsoft.com/office/officeart/2005/8/layout/process4"/>
    <dgm:cxn modelId="{33A0F711-9D40-4B5A-AE96-1E606650A509}" srcId="{34AE5CF4-1AFA-4E06-A487-C901F15105CB}" destId="{01F7BFF8-AEE2-4307-978D-72FD544536BC}" srcOrd="0" destOrd="0" parTransId="{A5EDCB5A-BD5F-4164-8058-0A4DAB77F200}" sibTransId="{5EF04E45-ABAC-48A3-B652-70E2BF49CF16}"/>
    <dgm:cxn modelId="{F18B1C6E-C1B8-48A9-AA4A-588B00A95CC4}" type="presOf" srcId="{5DEFB192-CC75-4D77-BC1E-76DA0D96FCF8}" destId="{80C4C253-F3CC-427E-B5BC-9D3D9F0EAC7B}" srcOrd="1" destOrd="0" presId="urn:microsoft.com/office/officeart/2005/8/layout/process4"/>
    <dgm:cxn modelId="{A52F44A7-0152-47EB-890A-813A727C6A16}" type="presOf" srcId="{34AE5CF4-1AFA-4E06-A487-C901F15105CB}" destId="{3FA36FCD-B4D5-4C78-BEC7-937E8AEA2B9E}" srcOrd="0" destOrd="0" presId="urn:microsoft.com/office/officeart/2005/8/layout/process4"/>
    <dgm:cxn modelId="{EB87B35D-B970-4DCF-8F0E-E85082794285}" srcId="{01F7BFF8-AEE2-4307-978D-72FD544536BC}" destId="{BDE65DEC-8E56-468C-9107-E23A970579CB}" srcOrd="0" destOrd="0" parTransId="{2268C120-C4AF-46A0-9714-1B3B890105B3}" sibTransId="{B817622D-B0A2-42FF-B026-EAD8AE0FD395}"/>
    <dgm:cxn modelId="{9E4E7702-CC56-465A-98F3-F551AD48E40F}" srcId="{01F7BFF8-AEE2-4307-978D-72FD544536BC}" destId="{F3951931-37D1-49F4-A17F-0AA4275E14EA}" srcOrd="1" destOrd="0" parTransId="{33380E35-B494-405A-98D1-67A955FAEA51}" sibTransId="{22F17BB4-6D2B-4374-B005-088927D2F01E}"/>
    <dgm:cxn modelId="{435C5684-3197-46CA-9F05-026E61D7B1FC}" srcId="{5DEFB192-CC75-4D77-BC1E-76DA0D96FCF8}" destId="{68F27188-9D0D-4579-8541-F69D4D0AD884}" srcOrd="0" destOrd="0" parTransId="{DA36FCFE-3651-4665-88C6-61F81B0DF337}" sibTransId="{D2F12EEC-BE1A-44A0-92C1-E6351A612296}"/>
    <dgm:cxn modelId="{7ACDDCD7-1C0D-4BEF-A02F-76C36DEECC50}" type="presOf" srcId="{11AF5375-B905-43B6-B363-ACA4500D7FA7}" destId="{F90F6698-48CE-41FF-B784-EAC805DE1AE5}" srcOrd="0" destOrd="0" presId="urn:microsoft.com/office/officeart/2005/8/layout/process4"/>
    <dgm:cxn modelId="{645AF5C3-19C4-4466-AE1C-AB7AFEB33C64}" type="presOf" srcId="{F3951931-37D1-49F4-A17F-0AA4275E14EA}" destId="{3B8FD8EE-2DCA-4D04-A6F5-61D8E9AB0CAC}" srcOrd="0" destOrd="0" presId="urn:microsoft.com/office/officeart/2005/8/layout/process4"/>
    <dgm:cxn modelId="{F87C1622-54B2-4218-AFA7-3E2BA4405F38}" srcId="{34AE5CF4-1AFA-4E06-A487-C901F15105CB}" destId="{60508791-7A69-4F68-8A80-A873CFA15328}" srcOrd="2" destOrd="0" parTransId="{8AE69A79-F46A-478C-8A4B-2934663178F3}" sibTransId="{2A2F5CBA-C8A5-42AE-92E8-1AB62BE86349}"/>
    <dgm:cxn modelId="{2D8B97BA-2C73-4C6F-BDD5-23A46A812B1E}" type="presOf" srcId="{BDE65DEC-8E56-468C-9107-E23A970579CB}" destId="{55615565-4810-469E-AB98-FB7F982602A4}" srcOrd="0" destOrd="0" presId="urn:microsoft.com/office/officeart/2005/8/layout/process4"/>
    <dgm:cxn modelId="{3394C75D-EA68-4C52-BFD5-2EA5D61BB52F}" type="presOf" srcId="{0EB7AC4D-CBB5-48AE-AD05-A89C211E7674}" destId="{A748E2B8-E8AE-459F-BE06-AF6185E71E92}" srcOrd="0" destOrd="0" presId="urn:microsoft.com/office/officeart/2005/8/layout/process4"/>
    <dgm:cxn modelId="{E60BAF22-0D83-4B30-B188-DF74298B4969}" srcId="{5DEFB192-CC75-4D77-BC1E-76DA0D96FCF8}" destId="{0EB7AC4D-CBB5-48AE-AD05-A89C211E7674}" srcOrd="1" destOrd="0" parTransId="{FA2D04E9-0B24-431A-8BC5-025782F20092}" sibTransId="{E7CBB069-09BC-4819-AC41-9EE3B206EC86}"/>
    <dgm:cxn modelId="{5BBE43D2-6390-489D-8D06-C2310C1E795D}" srcId="{60508791-7A69-4F68-8A80-A873CFA15328}" destId="{5C291062-2A50-4F22-82C0-A414AFE21660}" srcOrd="0" destOrd="0" parTransId="{F6303C8A-9EFA-445C-8128-24439FF1DF5F}" sibTransId="{A9DD2B95-C604-4070-B9FC-FB54D6ABB919}"/>
    <dgm:cxn modelId="{6235002B-D389-4FA9-B391-B419BC741D21}" srcId="{34AE5CF4-1AFA-4E06-A487-C901F15105CB}" destId="{5DEFB192-CC75-4D77-BC1E-76DA0D96FCF8}" srcOrd="1" destOrd="0" parTransId="{3FB48CD5-C3D6-443C-B7BC-583E279B4B6A}" sibTransId="{434E353E-B7A4-4E23-9CAF-CFD013468B2A}"/>
    <dgm:cxn modelId="{83FA8846-8635-4490-B815-6BE7152A2F20}" type="presOf" srcId="{5C291062-2A50-4F22-82C0-A414AFE21660}" destId="{5BD278B1-7145-4AC7-BD26-53E7D7AD6B78}" srcOrd="0" destOrd="0" presId="urn:microsoft.com/office/officeart/2005/8/layout/process4"/>
    <dgm:cxn modelId="{106AFC61-C43F-4615-9B56-0C1EF0F04C64}" type="presParOf" srcId="{3FA36FCD-B4D5-4C78-BEC7-937E8AEA2B9E}" destId="{D2CD66A3-77AB-473B-9E45-0D6A165516FB}" srcOrd="0" destOrd="0" presId="urn:microsoft.com/office/officeart/2005/8/layout/process4"/>
    <dgm:cxn modelId="{6618C052-49F6-4B73-871F-511FC2FD4006}" type="presParOf" srcId="{D2CD66A3-77AB-473B-9E45-0D6A165516FB}" destId="{0686FFA8-42C0-40C3-81C3-806407F57D94}" srcOrd="0" destOrd="0" presId="urn:microsoft.com/office/officeart/2005/8/layout/process4"/>
    <dgm:cxn modelId="{282C24D8-4DE1-41F4-862C-1FD7C8720B56}" type="presParOf" srcId="{D2CD66A3-77AB-473B-9E45-0D6A165516FB}" destId="{80BF6343-45F3-4F2D-82A8-8CB97949DC96}" srcOrd="1" destOrd="0" presId="urn:microsoft.com/office/officeart/2005/8/layout/process4"/>
    <dgm:cxn modelId="{8C563F41-1CDC-46AB-AE2D-153F4FF7193F}" type="presParOf" srcId="{D2CD66A3-77AB-473B-9E45-0D6A165516FB}" destId="{84108630-4E5A-4128-B36C-ACAAA098B076}" srcOrd="2" destOrd="0" presId="urn:microsoft.com/office/officeart/2005/8/layout/process4"/>
    <dgm:cxn modelId="{F7A96828-08E1-4FDD-9079-48024ABBB4E4}" type="presParOf" srcId="{84108630-4E5A-4128-B36C-ACAAA098B076}" destId="{5BD278B1-7145-4AC7-BD26-53E7D7AD6B78}" srcOrd="0" destOrd="0" presId="urn:microsoft.com/office/officeart/2005/8/layout/process4"/>
    <dgm:cxn modelId="{8826E207-7F61-4416-9D3B-86386E690B59}" type="presParOf" srcId="{84108630-4E5A-4128-B36C-ACAAA098B076}" destId="{F90F6698-48CE-41FF-B784-EAC805DE1AE5}" srcOrd="1" destOrd="0" presId="urn:microsoft.com/office/officeart/2005/8/layout/process4"/>
    <dgm:cxn modelId="{A3E42918-C5C9-4C23-ABF8-FC4F92025AE8}" type="presParOf" srcId="{3FA36FCD-B4D5-4C78-BEC7-937E8AEA2B9E}" destId="{177A2A59-FD61-45D0-8770-2A6276F21B2C}" srcOrd="1" destOrd="0" presId="urn:microsoft.com/office/officeart/2005/8/layout/process4"/>
    <dgm:cxn modelId="{F2B676A3-3E16-449F-A9F2-FDB08895D3D1}" type="presParOf" srcId="{3FA36FCD-B4D5-4C78-BEC7-937E8AEA2B9E}" destId="{159EF382-EE3C-4C5B-A729-EEAE34BE629A}" srcOrd="2" destOrd="0" presId="urn:microsoft.com/office/officeart/2005/8/layout/process4"/>
    <dgm:cxn modelId="{CD8A0AC8-CA23-40C4-9A28-9B058026AF0C}" type="presParOf" srcId="{159EF382-EE3C-4C5B-A729-EEAE34BE629A}" destId="{4DA1137B-5DF3-4134-97CE-EA5B67EEA0E0}" srcOrd="0" destOrd="0" presId="urn:microsoft.com/office/officeart/2005/8/layout/process4"/>
    <dgm:cxn modelId="{EB94371F-0FF6-4A61-B008-88D46334F6BC}" type="presParOf" srcId="{159EF382-EE3C-4C5B-A729-EEAE34BE629A}" destId="{80C4C253-F3CC-427E-B5BC-9D3D9F0EAC7B}" srcOrd="1" destOrd="0" presId="urn:microsoft.com/office/officeart/2005/8/layout/process4"/>
    <dgm:cxn modelId="{090E1F43-53B0-42EC-86BB-CC61990E53B0}" type="presParOf" srcId="{159EF382-EE3C-4C5B-A729-EEAE34BE629A}" destId="{4391841B-8C07-4AF2-B458-DC17B34A16E2}" srcOrd="2" destOrd="0" presId="urn:microsoft.com/office/officeart/2005/8/layout/process4"/>
    <dgm:cxn modelId="{0CE56C8A-A07E-40FE-BFEE-EF087E194717}" type="presParOf" srcId="{4391841B-8C07-4AF2-B458-DC17B34A16E2}" destId="{BC19EA49-9BD6-4B0B-A643-14E2D1D51FD7}" srcOrd="0" destOrd="0" presId="urn:microsoft.com/office/officeart/2005/8/layout/process4"/>
    <dgm:cxn modelId="{2C703C8D-BAC2-42EB-813C-BFDFFE92879B}" type="presParOf" srcId="{4391841B-8C07-4AF2-B458-DC17B34A16E2}" destId="{A748E2B8-E8AE-459F-BE06-AF6185E71E92}" srcOrd="1" destOrd="0" presId="urn:microsoft.com/office/officeart/2005/8/layout/process4"/>
    <dgm:cxn modelId="{7EE0B9A8-CE07-41BC-AC1E-51BC29DFB3FF}" type="presParOf" srcId="{3FA36FCD-B4D5-4C78-BEC7-937E8AEA2B9E}" destId="{D3EFA481-4F66-4164-821D-9DDF05111C09}" srcOrd="3" destOrd="0" presId="urn:microsoft.com/office/officeart/2005/8/layout/process4"/>
    <dgm:cxn modelId="{18FE8F0E-DF86-48EE-B95D-5CC7BCE39233}" type="presParOf" srcId="{3FA36FCD-B4D5-4C78-BEC7-937E8AEA2B9E}" destId="{7BBF012E-10F0-4688-AF11-18C7622F9E71}" srcOrd="4" destOrd="0" presId="urn:microsoft.com/office/officeart/2005/8/layout/process4"/>
    <dgm:cxn modelId="{D9352F87-6B28-402C-967D-4609AAF545BE}" type="presParOf" srcId="{7BBF012E-10F0-4688-AF11-18C7622F9E71}" destId="{3CED9951-593C-4576-B8A0-92F8A7C18679}" srcOrd="0" destOrd="0" presId="urn:microsoft.com/office/officeart/2005/8/layout/process4"/>
    <dgm:cxn modelId="{5C2E3F5A-32A0-479F-A9CC-6971A1B102ED}" type="presParOf" srcId="{7BBF012E-10F0-4688-AF11-18C7622F9E71}" destId="{8FA7161E-225B-4905-B819-AF73231A5A55}" srcOrd="1" destOrd="0" presId="urn:microsoft.com/office/officeart/2005/8/layout/process4"/>
    <dgm:cxn modelId="{C7855BE2-9E31-4B25-A7D5-9E104A2ABDB3}" type="presParOf" srcId="{7BBF012E-10F0-4688-AF11-18C7622F9E71}" destId="{6058C745-1BCD-4896-AB79-329A06C11D79}" srcOrd="2" destOrd="0" presId="urn:microsoft.com/office/officeart/2005/8/layout/process4"/>
    <dgm:cxn modelId="{BDFB576E-A30F-465E-88DE-16B8F1153EA2}" type="presParOf" srcId="{6058C745-1BCD-4896-AB79-329A06C11D79}" destId="{55615565-4810-469E-AB98-FB7F982602A4}" srcOrd="0" destOrd="0" presId="urn:microsoft.com/office/officeart/2005/8/layout/process4"/>
    <dgm:cxn modelId="{11023DCF-AF55-4EDF-B976-34BE2B9FAE7A}" type="presParOf" srcId="{6058C745-1BCD-4896-AB79-329A06C11D79}" destId="{3B8FD8EE-2DCA-4D04-A6F5-61D8E9AB0CAC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7FDC4B-1AD4-4D22-A22E-BDB3B35D38F6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57A5C8-BB79-4C68-B603-97995F7838DD}">
      <dgm:prSet phldrT="[文本]"/>
      <dgm:spPr>
        <a:solidFill>
          <a:srgbClr val="FFCCCC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err="1" smtClean="0">
              <a:solidFill>
                <a:schemeClr val="tx1"/>
              </a:solidFill>
            </a:rPr>
            <a:t>Sql</a:t>
          </a:r>
          <a:r>
            <a:rPr lang="en-US" altLang="zh-CN" dirty="0" smtClean="0">
              <a:solidFill>
                <a:schemeClr val="tx1"/>
              </a:solidFill>
            </a:rPr>
            <a:t> Server</a:t>
          </a:r>
          <a:endParaRPr lang="zh-CN" altLang="en-US" dirty="0"/>
        </a:p>
      </dgm:t>
    </dgm:pt>
    <dgm:pt modelId="{1807B9DE-9030-4988-8B52-5A3092636477}" type="parTrans" cxnId="{BBF12310-68D3-45A1-A457-76736DA2435F}">
      <dgm:prSet/>
      <dgm:spPr/>
      <dgm:t>
        <a:bodyPr/>
        <a:lstStyle/>
        <a:p>
          <a:endParaRPr lang="zh-CN" altLang="en-US"/>
        </a:p>
      </dgm:t>
    </dgm:pt>
    <dgm:pt modelId="{EBCB0DAA-4619-4025-8DD1-0EE98CAA8576}" type="sibTrans" cxnId="{BBF12310-68D3-45A1-A457-76736DA2435F}">
      <dgm:prSet/>
      <dgm:spPr>
        <a:solidFill>
          <a:schemeClr val="bg1">
            <a:alpha val="90000"/>
          </a:schemeClr>
        </a:solidFill>
        <a:ln w="76200">
          <a:solidFill>
            <a:srgbClr val="FFCCCC"/>
          </a:solidFill>
        </a:ln>
      </dgm:spPr>
      <dgm:t>
        <a:bodyPr/>
        <a:lstStyle/>
        <a:p>
          <a:endParaRPr lang="zh-CN" altLang="en-US"/>
        </a:p>
      </dgm:t>
    </dgm:pt>
    <dgm:pt modelId="{D4A8B75E-612B-4733-98A9-B141F049C0F6}">
      <dgm:prSet phldrT="[文本]"/>
      <dgm:spPr>
        <a:solidFill>
          <a:srgbClr val="FFC00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Oracle</a:t>
          </a:r>
          <a:endParaRPr lang="zh-CN" altLang="en-US" dirty="0"/>
        </a:p>
      </dgm:t>
    </dgm:pt>
    <dgm:pt modelId="{D7AB9852-E58C-4A9E-86FE-9BACCA8041DC}" type="parTrans" cxnId="{8FDEA2B7-303C-4DE8-9FF4-B7B07673A54F}">
      <dgm:prSet/>
      <dgm:spPr/>
      <dgm:t>
        <a:bodyPr/>
        <a:lstStyle/>
        <a:p>
          <a:endParaRPr lang="zh-CN" altLang="en-US"/>
        </a:p>
      </dgm:t>
    </dgm:pt>
    <dgm:pt modelId="{7885C1BD-B3F1-4077-9E61-B308F8C5DE88}" type="sibTrans" cxnId="{8FDEA2B7-303C-4DE8-9FF4-B7B07673A54F}">
      <dgm:prSet/>
      <dgm:spPr>
        <a:ln w="76200"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F8578B36-147F-450D-A6CD-1FD1F003FD3F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Sybase</a:t>
          </a:r>
          <a:endParaRPr lang="zh-CN" altLang="en-US" dirty="0"/>
        </a:p>
      </dgm:t>
    </dgm:pt>
    <dgm:pt modelId="{3F6C4B83-30EE-42E9-A545-DD89E6CF66F7}" type="parTrans" cxnId="{796B06E1-119C-40F6-9986-93D6FA80C72B}">
      <dgm:prSet/>
      <dgm:spPr/>
      <dgm:t>
        <a:bodyPr/>
        <a:lstStyle/>
        <a:p>
          <a:endParaRPr lang="zh-CN" altLang="en-US"/>
        </a:p>
      </dgm:t>
    </dgm:pt>
    <dgm:pt modelId="{BCD4AAC2-0F38-4F04-8781-F016C7905630}" type="sibTrans" cxnId="{796B06E1-119C-40F6-9986-93D6FA80C72B}">
      <dgm:prSet/>
      <dgm:spPr>
        <a:ln w="76200">
          <a:solidFill>
            <a:schemeClr val="accent2"/>
          </a:solidFill>
        </a:ln>
      </dgm:spPr>
      <dgm:t>
        <a:bodyPr/>
        <a:lstStyle/>
        <a:p>
          <a:endParaRPr lang="zh-CN" altLang="en-US"/>
        </a:p>
      </dgm:t>
    </dgm:pt>
    <dgm:pt modelId="{DECCB897-5BA2-4A7E-B5E6-F457A9E093BE}">
      <dgm:prSet phldrT="[文本]"/>
      <dgm:spPr>
        <a:solidFill>
          <a:srgbClr val="92D05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C/S</a:t>
          </a:r>
          <a:r>
            <a:rPr lang="zh-CN" altLang="en-US" dirty="0" smtClean="0">
              <a:solidFill>
                <a:schemeClr val="tx1"/>
              </a:solidFill>
            </a:rPr>
            <a:t>（</a:t>
          </a:r>
          <a:r>
            <a:rPr lang="en-US" altLang="zh-CN" dirty="0" smtClean="0">
              <a:solidFill>
                <a:schemeClr val="tx1"/>
              </a:solidFill>
            </a:rPr>
            <a:t>FTP</a:t>
          </a:r>
          <a:r>
            <a:rPr lang="zh-CN" altLang="en-US" dirty="0" smtClean="0">
              <a:solidFill>
                <a:schemeClr val="tx1"/>
              </a:solidFill>
            </a:rPr>
            <a:t>、</a:t>
          </a:r>
          <a:r>
            <a:rPr lang="en-US" altLang="zh-CN" dirty="0" smtClean="0">
              <a:solidFill>
                <a:schemeClr val="tx1"/>
              </a:solidFill>
            </a:rPr>
            <a:t>SMTP</a:t>
          </a:r>
          <a:r>
            <a:rPr lang="zh-CN" altLang="en-US" dirty="0" smtClean="0">
              <a:solidFill>
                <a:schemeClr val="tx1"/>
              </a:solidFill>
            </a:rPr>
            <a:t>）</a:t>
          </a:r>
          <a:endParaRPr lang="zh-CN" altLang="en-US" dirty="0"/>
        </a:p>
      </dgm:t>
    </dgm:pt>
    <dgm:pt modelId="{B467D5DE-6BBD-4E95-AE31-FA4629481A2A}" type="parTrans" cxnId="{DB90FF4D-D5BB-449A-9146-4C9E14883487}">
      <dgm:prSet/>
      <dgm:spPr/>
      <dgm:t>
        <a:bodyPr/>
        <a:lstStyle/>
        <a:p>
          <a:endParaRPr lang="zh-CN" altLang="en-US"/>
        </a:p>
      </dgm:t>
    </dgm:pt>
    <dgm:pt modelId="{1D530DC9-98B3-470E-B4A2-B5630DF55EBA}" type="sibTrans" cxnId="{DB90FF4D-D5BB-449A-9146-4C9E14883487}">
      <dgm:prSet/>
      <dgm:spPr>
        <a:ln w="76200">
          <a:solidFill>
            <a:srgbClr val="92D050"/>
          </a:solidFill>
        </a:ln>
      </dgm:spPr>
      <dgm:t>
        <a:bodyPr/>
        <a:lstStyle/>
        <a:p>
          <a:endParaRPr lang="zh-CN" altLang="en-US"/>
        </a:p>
      </dgm:t>
    </dgm:pt>
    <dgm:pt modelId="{535DFC15-FE5C-4D96-B595-C28FDA2EF018}">
      <dgm:prSet phldrT="[文本]"/>
      <dgm:spPr>
        <a:solidFill>
          <a:schemeClr val="accent2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smtClean="0">
              <a:solidFill>
                <a:schemeClr val="tx1"/>
              </a:solidFill>
            </a:rPr>
            <a:t>ODBC</a:t>
          </a:r>
          <a:endParaRPr lang="zh-CN" altLang="en-US" dirty="0"/>
        </a:p>
      </dgm:t>
    </dgm:pt>
    <dgm:pt modelId="{BF888BA8-ABA8-44BD-8244-2ED82E59967F}" type="parTrans" cxnId="{8CD12FC7-F309-414E-B09D-FE7C97A7033B}">
      <dgm:prSet/>
      <dgm:spPr/>
      <dgm:t>
        <a:bodyPr/>
        <a:lstStyle/>
        <a:p>
          <a:endParaRPr lang="zh-CN" altLang="en-US"/>
        </a:p>
      </dgm:t>
    </dgm:pt>
    <dgm:pt modelId="{33EED54C-60C3-4592-B321-760D5A3FDB5F}" type="sibTrans" cxnId="{8CD12FC7-F309-414E-B09D-FE7C97A7033B}">
      <dgm:prSet/>
      <dgm:spPr>
        <a:ln w="7620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D1F5EB53-15C2-4934-A386-10A60E78570C}" type="pres">
      <dgm:prSet presAssocID="{817FDC4B-1AD4-4D22-A22E-BDB3B35D38F6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AD592533-0459-475F-8BCC-A7E156DDEFA5}" type="pres">
      <dgm:prSet presAssocID="{AA57A5C8-BB79-4C68-B603-97995F7838DD}" presName="text1" presStyleCnt="0"/>
      <dgm:spPr/>
    </dgm:pt>
    <dgm:pt modelId="{7A815C2B-A3A2-4657-A297-BA0B0F7644BF}" type="pres">
      <dgm:prSet presAssocID="{AA57A5C8-BB79-4C68-B603-97995F7838DD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F24B84-A444-43E5-A586-65678DA45DF3}" type="pres">
      <dgm:prSet presAssocID="{AA57A5C8-BB79-4C68-B603-97995F7838DD}" presName="textaccent1" presStyleCnt="0"/>
      <dgm:spPr/>
    </dgm:pt>
    <dgm:pt modelId="{91863C40-5D56-410A-A807-728570C5470E}" type="pres">
      <dgm:prSet presAssocID="{AA57A5C8-BB79-4C68-B603-97995F7838DD}" presName="accentRepeatNode" presStyleLbl="solidAlignAcc1" presStyleIdx="0" presStyleCnt="10"/>
      <dgm:spPr/>
    </dgm:pt>
    <dgm:pt modelId="{83BBC1DC-AA81-403B-9366-333D7CE96A62}" type="pres">
      <dgm:prSet presAssocID="{EBCB0DAA-4619-4025-8DD1-0EE98CAA8576}" presName="image1" presStyleCnt="0"/>
      <dgm:spPr/>
    </dgm:pt>
    <dgm:pt modelId="{9898F361-8795-4FE7-99F2-81B2897DA7B8}" type="pres">
      <dgm:prSet presAssocID="{EBCB0DAA-4619-4025-8DD1-0EE98CAA8576}" presName="imageRepeatNode" presStyleLbl="alignAcc1" presStyleIdx="0" presStyleCnt="5"/>
      <dgm:spPr/>
      <dgm:t>
        <a:bodyPr/>
        <a:lstStyle/>
        <a:p>
          <a:endParaRPr lang="zh-CN" altLang="en-US"/>
        </a:p>
      </dgm:t>
    </dgm:pt>
    <dgm:pt modelId="{64C93207-DED1-42BB-9DE5-0877C6593859}" type="pres">
      <dgm:prSet presAssocID="{EBCB0DAA-4619-4025-8DD1-0EE98CAA8576}" presName="imageaccent1" presStyleCnt="0"/>
      <dgm:spPr/>
    </dgm:pt>
    <dgm:pt modelId="{2B4C25CE-E722-4EDE-B02B-3DD560B6FFE3}" type="pres">
      <dgm:prSet presAssocID="{EBCB0DAA-4619-4025-8DD1-0EE98CAA8576}" presName="accentRepeatNode" presStyleLbl="solidAlignAcc1" presStyleIdx="1" presStyleCnt="10"/>
      <dgm:spPr/>
    </dgm:pt>
    <dgm:pt modelId="{559D6F09-1F12-42DF-9DE5-B4B7206D0468}" type="pres">
      <dgm:prSet presAssocID="{D4A8B75E-612B-4733-98A9-B141F049C0F6}" presName="text2" presStyleCnt="0"/>
      <dgm:spPr/>
    </dgm:pt>
    <dgm:pt modelId="{C06D903E-2AAD-4AD2-BAEF-73BA12365631}" type="pres">
      <dgm:prSet presAssocID="{D4A8B75E-612B-4733-98A9-B141F049C0F6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9AF0CA-EBD4-473C-B9E2-1FFE421E5F9F}" type="pres">
      <dgm:prSet presAssocID="{D4A8B75E-612B-4733-98A9-B141F049C0F6}" presName="textaccent2" presStyleCnt="0"/>
      <dgm:spPr/>
    </dgm:pt>
    <dgm:pt modelId="{B5F20460-2926-426C-8E33-6E939CBCA347}" type="pres">
      <dgm:prSet presAssocID="{D4A8B75E-612B-4733-98A9-B141F049C0F6}" presName="accentRepeatNode" presStyleLbl="solidAlignAcc1" presStyleIdx="2" presStyleCnt="10"/>
      <dgm:spPr/>
    </dgm:pt>
    <dgm:pt modelId="{B75C2BC9-2E27-4DD3-BAA8-1524A3C26509}" type="pres">
      <dgm:prSet presAssocID="{7885C1BD-B3F1-4077-9E61-B308F8C5DE88}" presName="image2" presStyleCnt="0"/>
      <dgm:spPr/>
    </dgm:pt>
    <dgm:pt modelId="{FAFDD83C-AA6C-4ADD-AF56-9D7B8D31CE43}" type="pres">
      <dgm:prSet presAssocID="{7885C1BD-B3F1-4077-9E61-B308F8C5DE88}" presName="imageRepeatNode" presStyleLbl="alignAcc1" presStyleIdx="1" presStyleCnt="5"/>
      <dgm:spPr/>
      <dgm:t>
        <a:bodyPr/>
        <a:lstStyle/>
        <a:p>
          <a:endParaRPr lang="zh-CN" altLang="en-US"/>
        </a:p>
      </dgm:t>
    </dgm:pt>
    <dgm:pt modelId="{9C3E518F-1F71-40EB-9B3F-BF03EBD9741A}" type="pres">
      <dgm:prSet presAssocID="{7885C1BD-B3F1-4077-9E61-B308F8C5DE88}" presName="imageaccent2" presStyleCnt="0"/>
      <dgm:spPr/>
    </dgm:pt>
    <dgm:pt modelId="{9DA538F0-8F15-4171-B78B-54093F7CD756}" type="pres">
      <dgm:prSet presAssocID="{7885C1BD-B3F1-4077-9E61-B308F8C5DE88}" presName="accentRepeatNode" presStyleLbl="solidAlignAcc1" presStyleIdx="3" presStyleCnt="10"/>
      <dgm:spPr/>
    </dgm:pt>
    <dgm:pt modelId="{197C91BB-EBA2-4F04-BC56-9B91B74E316B}" type="pres">
      <dgm:prSet presAssocID="{F8578B36-147F-450D-A6CD-1FD1F003FD3F}" presName="text3" presStyleCnt="0"/>
      <dgm:spPr/>
    </dgm:pt>
    <dgm:pt modelId="{2F8E7381-5734-4AF2-9F05-9EC3ADFCF186}" type="pres">
      <dgm:prSet presAssocID="{F8578B36-147F-450D-A6CD-1FD1F003FD3F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0A85A0-A398-4A22-AD3B-205B42E97DA3}" type="pres">
      <dgm:prSet presAssocID="{F8578B36-147F-450D-A6CD-1FD1F003FD3F}" presName="textaccent3" presStyleCnt="0"/>
      <dgm:spPr/>
    </dgm:pt>
    <dgm:pt modelId="{5FB57743-AB21-400B-8FD9-5C5ECA77D787}" type="pres">
      <dgm:prSet presAssocID="{F8578B36-147F-450D-A6CD-1FD1F003FD3F}" presName="accentRepeatNode" presStyleLbl="solidAlignAcc1" presStyleIdx="4" presStyleCnt="10"/>
      <dgm:spPr/>
    </dgm:pt>
    <dgm:pt modelId="{FBC3E4E7-3981-45D3-9D76-88EC4E50CBBE}" type="pres">
      <dgm:prSet presAssocID="{BCD4AAC2-0F38-4F04-8781-F016C7905630}" presName="image3" presStyleCnt="0"/>
      <dgm:spPr/>
    </dgm:pt>
    <dgm:pt modelId="{13FD9861-E442-43E2-B3A9-8794688DA2D1}" type="pres">
      <dgm:prSet presAssocID="{BCD4AAC2-0F38-4F04-8781-F016C7905630}" presName="imageRepeatNode" presStyleLbl="alignAcc1" presStyleIdx="2" presStyleCnt="5"/>
      <dgm:spPr/>
      <dgm:t>
        <a:bodyPr/>
        <a:lstStyle/>
        <a:p>
          <a:endParaRPr lang="zh-CN" altLang="en-US"/>
        </a:p>
      </dgm:t>
    </dgm:pt>
    <dgm:pt modelId="{E279A97F-8AFA-41D1-A72D-7C3CFCAB6789}" type="pres">
      <dgm:prSet presAssocID="{BCD4AAC2-0F38-4F04-8781-F016C7905630}" presName="imageaccent3" presStyleCnt="0"/>
      <dgm:spPr/>
    </dgm:pt>
    <dgm:pt modelId="{5FE19DB2-21EA-4AFA-AA7F-969E40850AE3}" type="pres">
      <dgm:prSet presAssocID="{BCD4AAC2-0F38-4F04-8781-F016C7905630}" presName="accentRepeatNode" presStyleLbl="solidAlignAcc1" presStyleIdx="5" presStyleCnt="10"/>
      <dgm:spPr/>
    </dgm:pt>
    <dgm:pt modelId="{40CFAC16-4E5A-4EB2-83B2-2C8D4E71D956}" type="pres">
      <dgm:prSet presAssocID="{535DFC15-FE5C-4D96-B595-C28FDA2EF018}" presName="text4" presStyleCnt="0"/>
      <dgm:spPr/>
    </dgm:pt>
    <dgm:pt modelId="{5A94CC82-680E-4196-9861-DD7ED57D811C}" type="pres">
      <dgm:prSet presAssocID="{535DFC15-FE5C-4D96-B595-C28FDA2EF018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32F3EC-CD94-4141-BB95-7BACAA02AB58}" type="pres">
      <dgm:prSet presAssocID="{535DFC15-FE5C-4D96-B595-C28FDA2EF018}" presName="textaccent4" presStyleCnt="0"/>
      <dgm:spPr/>
    </dgm:pt>
    <dgm:pt modelId="{D3989BC6-35C2-4440-846C-86FC9D49DD77}" type="pres">
      <dgm:prSet presAssocID="{535DFC15-FE5C-4D96-B595-C28FDA2EF018}" presName="accentRepeatNode" presStyleLbl="solidAlignAcc1" presStyleIdx="6" presStyleCnt="10"/>
      <dgm:spPr/>
    </dgm:pt>
    <dgm:pt modelId="{14F87527-60BD-4C27-9778-8E7CF48755F5}" type="pres">
      <dgm:prSet presAssocID="{33EED54C-60C3-4592-B321-760D5A3FDB5F}" presName="image4" presStyleCnt="0"/>
      <dgm:spPr/>
    </dgm:pt>
    <dgm:pt modelId="{7CC4C60D-ED8F-4895-95B8-2122AF2808CB}" type="pres">
      <dgm:prSet presAssocID="{33EED54C-60C3-4592-B321-760D5A3FDB5F}" presName="imageRepeatNode" presStyleLbl="alignAcc1" presStyleIdx="3" presStyleCnt="5"/>
      <dgm:spPr/>
      <dgm:t>
        <a:bodyPr/>
        <a:lstStyle/>
        <a:p>
          <a:endParaRPr lang="zh-CN" altLang="en-US"/>
        </a:p>
      </dgm:t>
    </dgm:pt>
    <dgm:pt modelId="{81827CB6-327D-44BA-919E-A18C6F8A854E}" type="pres">
      <dgm:prSet presAssocID="{33EED54C-60C3-4592-B321-760D5A3FDB5F}" presName="imageaccent4" presStyleCnt="0"/>
      <dgm:spPr/>
    </dgm:pt>
    <dgm:pt modelId="{4C708F93-92ED-4F27-886C-6D02A1FA6377}" type="pres">
      <dgm:prSet presAssocID="{33EED54C-60C3-4592-B321-760D5A3FDB5F}" presName="accentRepeatNode" presStyleLbl="solidAlignAcc1" presStyleIdx="7" presStyleCnt="10"/>
      <dgm:spPr/>
    </dgm:pt>
    <dgm:pt modelId="{301F8E1C-00E3-494B-A63D-894ECE48915F}" type="pres">
      <dgm:prSet presAssocID="{DECCB897-5BA2-4A7E-B5E6-F457A9E093BE}" presName="text5" presStyleCnt="0"/>
      <dgm:spPr/>
    </dgm:pt>
    <dgm:pt modelId="{62907D7D-AEE5-4EDD-8D3F-0A704B3CC073}" type="pres">
      <dgm:prSet presAssocID="{DECCB897-5BA2-4A7E-B5E6-F457A9E093BE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FF213-3AA9-4FA4-9A7C-12A9BCC15D83}" type="pres">
      <dgm:prSet presAssocID="{DECCB897-5BA2-4A7E-B5E6-F457A9E093BE}" presName="textaccent5" presStyleCnt="0"/>
      <dgm:spPr/>
    </dgm:pt>
    <dgm:pt modelId="{E08A52CF-0013-465A-AFD5-A579C5C04347}" type="pres">
      <dgm:prSet presAssocID="{DECCB897-5BA2-4A7E-B5E6-F457A9E093BE}" presName="accentRepeatNode" presStyleLbl="solidAlignAcc1" presStyleIdx="8" presStyleCnt="10"/>
      <dgm:spPr/>
    </dgm:pt>
    <dgm:pt modelId="{1919B11A-AE19-4BA5-A255-B1E346953AAC}" type="pres">
      <dgm:prSet presAssocID="{1D530DC9-98B3-470E-B4A2-B5630DF55EBA}" presName="image5" presStyleCnt="0"/>
      <dgm:spPr/>
    </dgm:pt>
    <dgm:pt modelId="{CD676E23-78CA-4090-AFD0-97D7FF645941}" type="pres">
      <dgm:prSet presAssocID="{1D530DC9-98B3-470E-B4A2-B5630DF55EBA}" presName="imageRepeatNode" presStyleLbl="alignAcc1" presStyleIdx="4" presStyleCnt="5"/>
      <dgm:spPr/>
      <dgm:t>
        <a:bodyPr/>
        <a:lstStyle/>
        <a:p>
          <a:endParaRPr lang="zh-CN" altLang="en-US"/>
        </a:p>
      </dgm:t>
    </dgm:pt>
    <dgm:pt modelId="{A2F8DE52-A254-43F3-9F47-E7D02600EFDC}" type="pres">
      <dgm:prSet presAssocID="{1D530DC9-98B3-470E-B4A2-B5630DF55EBA}" presName="imageaccent5" presStyleCnt="0"/>
      <dgm:spPr/>
    </dgm:pt>
    <dgm:pt modelId="{7B29F2E5-0C21-41B9-A6A7-7DDF215D78AC}" type="pres">
      <dgm:prSet presAssocID="{1D530DC9-98B3-470E-B4A2-B5630DF55EBA}" presName="accentRepeatNode" presStyleLbl="solidAlignAcc1" presStyleIdx="9" presStyleCnt="10"/>
      <dgm:spPr/>
    </dgm:pt>
  </dgm:ptLst>
  <dgm:cxnLst>
    <dgm:cxn modelId="{FC90B8BC-9640-4385-AC7F-D811743E4577}" type="presOf" srcId="{7885C1BD-B3F1-4077-9E61-B308F8C5DE88}" destId="{FAFDD83C-AA6C-4ADD-AF56-9D7B8D31CE43}" srcOrd="0" destOrd="0" presId="urn:microsoft.com/office/officeart/2008/layout/HexagonCluster"/>
    <dgm:cxn modelId="{52B6AB42-66F8-4DAB-A6DF-8504DF938E64}" type="presOf" srcId="{535DFC15-FE5C-4D96-B595-C28FDA2EF018}" destId="{5A94CC82-680E-4196-9861-DD7ED57D811C}" srcOrd="0" destOrd="0" presId="urn:microsoft.com/office/officeart/2008/layout/HexagonCluster"/>
    <dgm:cxn modelId="{796B06E1-119C-40F6-9986-93D6FA80C72B}" srcId="{817FDC4B-1AD4-4D22-A22E-BDB3B35D38F6}" destId="{F8578B36-147F-450D-A6CD-1FD1F003FD3F}" srcOrd="2" destOrd="0" parTransId="{3F6C4B83-30EE-42E9-A545-DD89E6CF66F7}" sibTransId="{BCD4AAC2-0F38-4F04-8781-F016C7905630}"/>
    <dgm:cxn modelId="{F562ABAB-9C74-421D-9D0E-4090C8C61A5E}" type="presOf" srcId="{EBCB0DAA-4619-4025-8DD1-0EE98CAA8576}" destId="{9898F361-8795-4FE7-99F2-81B2897DA7B8}" srcOrd="0" destOrd="0" presId="urn:microsoft.com/office/officeart/2008/layout/HexagonCluster"/>
    <dgm:cxn modelId="{EDAF26A5-A2E2-4F88-8F9D-F604E188AB3D}" type="presOf" srcId="{33EED54C-60C3-4592-B321-760D5A3FDB5F}" destId="{7CC4C60D-ED8F-4895-95B8-2122AF2808CB}" srcOrd="0" destOrd="0" presId="urn:microsoft.com/office/officeart/2008/layout/HexagonCluster"/>
    <dgm:cxn modelId="{FB74DED2-1109-4679-934C-B5E586631C21}" type="presOf" srcId="{AA57A5C8-BB79-4C68-B603-97995F7838DD}" destId="{7A815C2B-A3A2-4657-A297-BA0B0F7644BF}" srcOrd="0" destOrd="0" presId="urn:microsoft.com/office/officeart/2008/layout/HexagonCluster"/>
    <dgm:cxn modelId="{4F8EDB55-DCF6-429A-BB2A-000EE0A4620B}" type="presOf" srcId="{DECCB897-5BA2-4A7E-B5E6-F457A9E093BE}" destId="{62907D7D-AEE5-4EDD-8D3F-0A704B3CC073}" srcOrd="0" destOrd="0" presId="urn:microsoft.com/office/officeart/2008/layout/HexagonCluster"/>
    <dgm:cxn modelId="{BBF12310-68D3-45A1-A457-76736DA2435F}" srcId="{817FDC4B-1AD4-4D22-A22E-BDB3B35D38F6}" destId="{AA57A5C8-BB79-4C68-B603-97995F7838DD}" srcOrd="0" destOrd="0" parTransId="{1807B9DE-9030-4988-8B52-5A3092636477}" sibTransId="{EBCB0DAA-4619-4025-8DD1-0EE98CAA8576}"/>
    <dgm:cxn modelId="{8CD12FC7-F309-414E-B09D-FE7C97A7033B}" srcId="{817FDC4B-1AD4-4D22-A22E-BDB3B35D38F6}" destId="{535DFC15-FE5C-4D96-B595-C28FDA2EF018}" srcOrd="3" destOrd="0" parTransId="{BF888BA8-ABA8-44BD-8244-2ED82E59967F}" sibTransId="{33EED54C-60C3-4592-B321-760D5A3FDB5F}"/>
    <dgm:cxn modelId="{DB90FF4D-D5BB-449A-9146-4C9E14883487}" srcId="{817FDC4B-1AD4-4D22-A22E-BDB3B35D38F6}" destId="{DECCB897-5BA2-4A7E-B5E6-F457A9E093BE}" srcOrd="4" destOrd="0" parTransId="{B467D5DE-6BBD-4E95-AE31-FA4629481A2A}" sibTransId="{1D530DC9-98B3-470E-B4A2-B5630DF55EBA}"/>
    <dgm:cxn modelId="{15DDBA22-DD41-4200-9043-1CA6C9CAF0C4}" type="presOf" srcId="{BCD4AAC2-0F38-4F04-8781-F016C7905630}" destId="{13FD9861-E442-43E2-B3A9-8794688DA2D1}" srcOrd="0" destOrd="0" presId="urn:microsoft.com/office/officeart/2008/layout/HexagonCluster"/>
    <dgm:cxn modelId="{A4B1E450-C9DA-48E1-A222-00EEA0252ECD}" type="presOf" srcId="{F8578B36-147F-450D-A6CD-1FD1F003FD3F}" destId="{2F8E7381-5734-4AF2-9F05-9EC3ADFCF186}" srcOrd="0" destOrd="0" presId="urn:microsoft.com/office/officeart/2008/layout/HexagonCluster"/>
    <dgm:cxn modelId="{DBE4CA42-DC8E-4531-B666-048AD4B41BCA}" type="presOf" srcId="{1D530DC9-98B3-470E-B4A2-B5630DF55EBA}" destId="{CD676E23-78CA-4090-AFD0-97D7FF645941}" srcOrd="0" destOrd="0" presId="urn:microsoft.com/office/officeart/2008/layout/HexagonCluster"/>
    <dgm:cxn modelId="{1D90D23D-3193-41E2-B120-37E46BCD3C1D}" type="presOf" srcId="{D4A8B75E-612B-4733-98A9-B141F049C0F6}" destId="{C06D903E-2AAD-4AD2-BAEF-73BA12365631}" srcOrd="0" destOrd="0" presId="urn:microsoft.com/office/officeart/2008/layout/HexagonCluster"/>
    <dgm:cxn modelId="{8FDEA2B7-303C-4DE8-9FF4-B7B07673A54F}" srcId="{817FDC4B-1AD4-4D22-A22E-BDB3B35D38F6}" destId="{D4A8B75E-612B-4733-98A9-B141F049C0F6}" srcOrd="1" destOrd="0" parTransId="{D7AB9852-E58C-4A9E-86FE-9BACCA8041DC}" sibTransId="{7885C1BD-B3F1-4077-9E61-B308F8C5DE88}"/>
    <dgm:cxn modelId="{4D46DE2A-198F-4A28-A1D4-632E292FE864}" type="presOf" srcId="{817FDC4B-1AD4-4D22-A22E-BDB3B35D38F6}" destId="{D1F5EB53-15C2-4934-A386-10A60E78570C}" srcOrd="0" destOrd="0" presId="urn:microsoft.com/office/officeart/2008/layout/HexagonCluster"/>
    <dgm:cxn modelId="{5DA01FD4-86E9-425D-9016-75CB01C8715C}" type="presParOf" srcId="{D1F5EB53-15C2-4934-A386-10A60E78570C}" destId="{AD592533-0459-475F-8BCC-A7E156DDEFA5}" srcOrd="0" destOrd="0" presId="urn:microsoft.com/office/officeart/2008/layout/HexagonCluster"/>
    <dgm:cxn modelId="{58C34F44-2505-43BC-81C7-BBC4D30A6473}" type="presParOf" srcId="{AD592533-0459-475F-8BCC-A7E156DDEFA5}" destId="{7A815C2B-A3A2-4657-A297-BA0B0F7644BF}" srcOrd="0" destOrd="0" presId="urn:microsoft.com/office/officeart/2008/layout/HexagonCluster"/>
    <dgm:cxn modelId="{A56FD905-1AD8-4F6B-B40B-DAF417A79AC8}" type="presParOf" srcId="{D1F5EB53-15C2-4934-A386-10A60E78570C}" destId="{D2F24B84-A444-43E5-A586-65678DA45DF3}" srcOrd="1" destOrd="0" presId="urn:microsoft.com/office/officeart/2008/layout/HexagonCluster"/>
    <dgm:cxn modelId="{D2A420BC-41EE-49E6-97B5-E24DC8796D33}" type="presParOf" srcId="{D2F24B84-A444-43E5-A586-65678DA45DF3}" destId="{91863C40-5D56-410A-A807-728570C5470E}" srcOrd="0" destOrd="0" presId="urn:microsoft.com/office/officeart/2008/layout/HexagonCluster"/>
    <dgm:cxn modelId="{BA72E85D-FCEA-44CC-A06F-3F38A81B53A5}" type="presParOf" srcId="{D1F5EB53-15C2-4934-A386-10A60E78570C}" destId="{83BBC1DC-AA81-403B-9366-333D7CE96A62}" srcOrd="2" destOrd="0" presId="urn:microsoft.com/office/officeart/2008/layout/HexagonCluster"/>
    <dgm:cxn modelId="{9DCE513C-6A31-4924-AF05-76AA20A3BEAC}" type="presParOf" srcId="{83BBC1DC-AA81-403B-9366-333D7CE96A62}" destId="{9898F361-8795-4FE7-99F2-81B2897DA7B8}" srcOrd="0" destOrd="0" presId="urn:microsoft.com/office/officeart/2008/layout/HexagonCluster"/>
    <dgm:cxn modelId="{AD1CF264-BC4F-4520-B426-BFA1883EE4FA}" type="presParOf" srcId="{D1F5EB53-15C2-4934-A386-10A60E78570C}" destId="{64C93207-DED1-42BB-9DE5-0877C6593859}" srcOrd="3" destOrd="0" presId="urn:microsoft.com/office/officeart/2008/layout/HexagonCluster"/>
    <dgm:cxn modelId="{61163A42-443D-4FA0-BFC0-3CD78D76B44E}" type="presParOf" srcId="{64C93207-DED1-42BB-9DE5-0877C6593859}" destId="{2B4C25CE-E722-4EDE-B02B-3DD560B6FFE3}" srcOrd="0" destOrd="0" presId="urn:microsoft.com/office/officeart/2008/layout/HexagonCluster"/>
    <dgm:cxn modelId="{62063980-FCFC-47A4-9A62-28AFA4AA16E3}" type="presParOf" srcId="{D1F5EB53-15C2-4934-A386-10A60E78570C}" destId="{559D6F09-1F12-42DF-9DE5-B4B7206D0468}" srcOrd="4" destOrd="0" presId="urn:microsoft.com/office/officeart/2008/layout/HexagonCluster"/>
    <dgm:cxn modelId="{53998730-45E8-42D5-B4BA-5E9069511D46}" type="presParOf" srcId="{559D6F09-1F12-42DF-9DE5-B4B7206D0468}" destId="{C06D903E-2AAD-4AD2-BAEF-73BA12365631}" srcOrd="0" destOrd="0" presId="urn:microsoft.com/office/officeart/2008/layout/HexagonCluster"/>
    <dgm:cxn modelId="{5E35A0BE-4752-42B3-BA08-49A00AE77E91}" type="presParOf" srcId="{D1F5EB53-15C2-4934-A386-10A60E78570C}" destId="{2C9AF0CA-EBD4-473C-B9E2-1FFE421E5F9F}" srcOrd="5" destOrd="0" presId="urn:microsoft.com/office/officeart/2008/layout/HexagonCluster"/>
    <dgm:cxn modelId="{042F3100-7782-4C56-B56B-3F873D1FF1E2}" type="presParOf" srcId="{2C9AF0CA-EBD4-473C-B9E2-1FFE421E5F9F}" destId="{B5F20460-2926-426C-8E33-6E939CBCA347}" srcOrd="0" destOrd="0" presId="urn:microsoft.com/office/officeart/2008/layout/HexagonCluster"/>
    <dgm:cxn modelId="{85E3A8E9-0B55-4DB2-86F5-F45689FA4DD5}" type="presParOf" srcId="{D1F5EB53-15C2-4934-A386-10A60E78570C}" destId="{B75C2BC9-2E27-4DD3-BAA8-1524A3C26509}" srcOrd="6" destOrd="0" presId="urn:microsoft.com/office/officeart/2008/layout/HexagonCluster"/>
    <dgm:cxn modelId="{878AA878-5F2C-4363-8557-89A1215B017D}" type="presParOf" srcId="{B75C2BC9-2E27-4DD3-BAA8-1524A3C26509}" destId="{FAFDD83C-AA6C-4ADD-AF56-9D7B8D31CE43}" srcOrd="0" destOrd="0" presId="urn:microsoft.com/office/officeart/2008/layout/HexagonCluster"/>
    <dgm:cxn modelId="{A0719B7B-CC11-4244-A6CE-D19CF7267EC5}" type="presParOf" srcId="{D1F5EB53-15C2-4934-A386-10A60E78570C}" destId="{9C3E518F-1F71-40EB-9B3F-BF03EBD9741A}" srcOrd="7" destOrd="0" presId="urn:microsoft.com/office/officeart/2008/layout/HexagonCluster"/>
    <dgm:cxn modelId="{16B15EFB-E623-4FAD-9D85-E1203B0575F0}" type="presParOf" srcId="{9C3E518F-1F71-40EB-9B3F-BF03EBD9741A}" destId="{9DA538F0-8F15-4171-B78B-54093F7CD756}" srcOrd="0" destOrd="0" presId="urn:microsoft.com/office/officeart/2008/layout/HexagonCluster"/>
    <dgm:cxn modelId="{F6411DCD-7FF6-45F5-ADBF-D330AF685976}" type="presParOf" srcId="{D1F5EB53-15C2-4934-A386-10A60E78570C}" destId="{197C91BB-EBA2-4F04-BC56-9B91B74E316B}" srcOrd="8" destOrd="0" presId="urn:microsoft.com/office/officeart/2008/layout/HexagonCluster"/>
    <dgm:cxn modelId="{0436630D-9E1F-4AE1-885F-17FEB06F15EA}" type="presParOf" srcId="{197C91BB-EBA2-4F04-BC56-9B91B74E316B}" destId="{2F8E7381-5734-4AF2-9F05-9EC3ADFCF186}" srcOrd="0" destOrd="0" presId="urn:microsoft.com/office/officeart/2008/layout/HexagonCluster"/>
    <dgm:cxn modelId="{2686F7FD-2A83-425C-92AD-3A54D7A29C29}" type="presParOf" srcId="{D1F5EB53-15C2-4934-A386-10A60E78570C}" destId="{370A85A0-A398-4A22-AD3B-205B42E97DA3}" srcOrd="9" destOrd="0" presId="urn:microsoft.com/office/officeart/2008/layout/HexagonCluster"/>
    <dgm:cxn modelId="{01F63462-C389-4171-BBC1-2F23A4C5FF99}" type="presParOf" srcId="{370A85A0-A398-4A22-AD3B-205B42E97DA3}" destId="{5FB57743-AB21-400B-8FD9-5C5ECA77D787}" srcOrd="0" destOrd="0" presId="urn:microsoft.com/office/officeart/2008/layout/HexagonCluster"/>
    <dgm:cxn modelId="{A268B4F7-55EE-43ED-A1C6-F13D6E24BC01}" type="presParOf" srcId="{D1F5EB53-15C2-4934-A386-10A60E78570C}" destId="{FBC3E4E7-3981-45D3-9D76-88EC4E50CBBE}" srcOrd="10" destOrd="0" presId="urn:microsoft.com/office/officeart/2008/layout/HexagonCluster"/>
    <dgm:cxn modelId="{39D5E991-4B9D-4671-9A4F-86B14ADBF48A}" type="presParOf" srcId="{FBC3E4E7-3981-45D3-9D76-88EC4E50CBBE}" destId="{13FD9861-E442-43E2-B3A9-8794688DA2D1}" srcOrd="0" destOrd="0" presId="urn:microsoft.com/office/officeart/2008/layout/HexagonCluster"/>
    <dgm:cxn modelId="{D5FA7B28-381C-46DC-B451-96730E346EB1}" type="presParOf" srcId="{D1F5EB53-15C2-4934-A386-10A60E78570C}" destId="{E279A97F-8AFA-41D1-A72D-7C3CFCAB6789}" srcOrd="11" destOrd="0" presId="urn:microsoft.com/office/officeart/2008/layout/HexagonCluster"/>
    <dgm:cxn modelId="{16BEEA25-2AF7-430B-A06C-5CD1EAD76D7C}" type="presParOf" srcId="{E279A97F-8AFA-41D1-A72D-7C3CFCAB6789}" destId="{5FE19DB2-21EA-4AFA-AA7F-969E40850AE3}" srcOrd="0" destOrd="0" presId="urn:microsoft.com/office/officeart/2008/layout/HexagonCluster"/>
    <dgm:cxn modelId="{D0E50557-D05D-4852-B58F-EB054E7F8316}" type="presParOf" srcId="{D1F5EB53-15C2-4934-A386-10A60E78570C}" destId="{40CFAC16-4E5A-4EB2-83B2-2C8D4E71D956}" srcOrd="12" destOrd="0" presId="urn:microsoft.com/office/officeart/2008/layout/HexagonCluster"/>
    <dgm:cxn modelId="{14EA6E9D-BF65-46DE-9299-CC95D88DC5AA}" type="presParOf" srcId="{40CFAC16-4E5A-4EB2-83B2-2C8D4E71D956}" destId="{5A94CC82-680E-4196-9861-DD7ED57D811C}" srcOrd="0" destOrd="0" presId="urn:microsoft.com/office/officeart/2008/layout/HexagonCluster"/>
    <dgm:cxn modelId="{0829C7F2-4D92-47C8-B04C-387A8B4ABB96}" type="presParOf" srcId="{D1F5EB53-15C2-4934-A386-10A60E78570C}" destId="{0D32F3EC-CD94-4141-BB95-7BACAA02AB58}" srcOrd="13" destOrd="0" presId="urn:microsoft.com/office/officeart/2008/layout/HexagonCluster"/>
    <dgm:cxn modelId="{12D80CB9-0C46-49ED-B779-C052DB9F6391}" type="presParOf" srcId="{0D32F3EC-CD94-4141-BB95-7BACAA02AB58}" destId="{D3989BC6-35C2-4440-846C-86FC9D49DD77}" srcOrd="0" destOrd="0" presId="urn:microsoft.com/office/officeart/2008/layout/HexagonCluster"/>
    <dgm:cxn modelId="{7A7F9DAC-4E52-4611-9918-56A97AC0EB63}" type="presParOf" srcId="{D1F5EB53-15C2-4934-A386-10A60E78570C}" destId="{14F87527-60BD-4C27-9778-8E7CF48755F5}" srcOrd="14" destOrd="0" presId="urn:microsoft.com/office/officeart/2008/layout/HexagonCluster"/>
    <dgm:cxn modelId="{B87D7CE1-CB8F-4D26-BB1E-1C8F61E926A9}" type="presParOf" srcId="{14F87527-60BD-4C27-9778-8E7CF48755F5}" destId="{7CC4C60D-ED8F-4895-95B8-2122AF2808CB}" srcOrd="0" destOrd="0" presId="urn:microsoft.com/office/officeart/2008/layout/HexagonCluster"/>
    <dgm:cxn modelId="{12314C0B-34CB-492D-940A-C489AB23C870}" type="presParOf" srcId="{D1F5EB53-15C2-4934-A386-10A60E78570C}" destId="{81827CB6-327D-44BA-919E-A18C6F8A854E}" srcOrd="15" destOrd="0" presId="urn:microsoft.com/office/officeart/2008/layout/HexagonCluster"/>
    <dgm:cxn modelId="{620527FA-0308-437E-B132-DD27CA41DAB9}" type="presParOf" srcId="{81827CB6-327D-44BA-919E-A18C6F8A854E}" destId="{4C708F93-92ED-4F27-886C-6D02A1FA6377}" srcOrd="0" destOrd="0" presId="urn:microsoft.com/office/officeart/2008/layout/HexagonCluster"/>
    <dgm:cxn modelId="{92CA98C9-125A-423E-82F5-4011DA7A72F4}" type="presParOf" srcId="{D1F5EB53-15C2-4934-A386-10A60E78570C}" destId="{301F8E1C-00E3-494B-A63D-894ECE48915F}" srcOrd="16" destOrd="0" presId="urn:microsoft.com/office/officeart/2008/layout/HexagonCluster"/>
    <dgm:cxn modelId="{5A6D4EE5-E6CD-4603-9E2D-5D483DFEB34C}" type="presParOf" srcId="{301F8E1C-00E3-494B-A63D-894ECE48915F}" destId="{62907D7D-AEE5-4EDD-8D3F-0A704B3CC073}" srcOrd="0" destOrd="0" presId="urn:microsoft.com/office/officeart/2008/layout/HexagonCluster"/>
    <dgm:cxn modelId="{6FBDD72E-3062-46A1-8094-86665B89C86A}" type="presParOf" srcId="{D1F5EB53-15C2-4934-A386-10A60E78570C}" destId="{863FF213-3AA9-4FA4-9A7C-12A9BCC15D83}" srcOrd="17" destOrd="0" presId="urn:microsoft.com/office/officeart/2008/layout/HexagonCluster"/>
    <dgm:cxn modelId="{61DEF4E9-A69F-4A92-8783-9235E182BE70}" type="presParOf" srcId="{863FF213-3AA9-4FA4-9A7C-12A9BCC15D83}" destId="{E08A52CF-0013-465A-AFD5-A579C5C04347}" srcOrd="0" destOrd="0" presId="urn:microsoft.com/office/officeart/2008/layout/HexagonCluster"/>
    <dgm:cxn modelId="{07AF78AF-F95C-4E00-8B14-E2E6FF81039F}" type="presParOf" srcId="{D1F5EB53-15C2-4934-A386-10A60E78570C}" destId="{1919B11A-AE19-4BA5-A255-B1E346953AAC}" srcOrd="18" destOrd="0" presId="urn:microsoft.com/office/officeart/2008/layout/HexagonCluster"/>
    <dgm:cxn modelId="{E1C0C05C-D4EA-4A92-930B-2D110AE5790B}" type="presParOf" srcId="{1919B11A-AE19-4BA5-A255-B1E346953AAC}" destId="{CD676E23-78CA-4090-AFD0-97D7FF645941}" srcOrd="0" destOrd="0" presId="urn:microsoft.com/office/officeart/2008/layout/HexagonCluster"/>
    <dgm:cxn modelId="{51D1C463-2BB3-449E-A821-D66EFC23477E}" type="presParOf" srcId="{D1F5EB53-15C2-4934-A386-10A60E78570C}" destId="{A2F8DE52-A254-43F3-9F47-E7D02600EFDC}" srcOrd="19" destOrd="0" presId="urn:microsoft.com/office/officeart/2008/layout/HexagonCluster"/>
    <dgm:cxn modelId="{51CA540F-6E07-4EC3-8FF6-B0EBC80C1A6C}" type="presParOf" srcId="{A2F8DE52-A254-43F3-9F47-E7D02600EFDC}" destId="{7B29F2E5-0C21-41B9-A6A7-7DDF215D78AC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F6343-45F3-4F2D-82A8-8CB97949DC96}">
      <dsp:nvSpPr>
        <dsp:cNvPr id="0" name=""/>
        <dsp:cNvSpPr/>
      </dsp:nvSpPr>
      <dsp:spPr>
        <a:xfrm>
          <a:off x="0" y="3385764"/>
          <a:ext cx="7196667" cy="1117054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rPr>
            <a:t>最近使用过的协议脚本</a:t>
          </a:r>
          <a:endParaRPr lang="zh-CN" altLang="en-US" sz="2400" kern="1200" dirty="0">
            <a:solidFill>
              <a:schemeClr val="tx1"/>
            </a:solidFill>
            <a:latin typeface="黑体" pitchFamily="2" charset="-122"/>
            <a:ea typeface="黑体" pitchFamily="2" charset="-122"/>
          </a:endParaRPr>
        </a:p>
      </dsp:txBody>
      <dsp:txXfrm>
        <a:off x="0" y="3385764"/>
        <a:ext cx="7196667" cy="603209"/>
      </dsp:txXfrm>
    </dsp:sp>
    <dsp:sp modelId="{5BD278B1-7145-4AC7-BD26-53E7D7AD6B78}">
      <dsp:nvSpPr>
        <dsp:cNvPr id="0" name=""/>
        <dsp:cNvSpPr/>
      </dsp:nvSpPr>
      <dsp:spPr>
        <a:xfrm>
          <a:off x="0" y="3984214"/>
          <a:ext cx="3598333" cy="5138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黑体" pitchFamily="2" charset="-122"/>
              <a:ea typeface="黑体" pitchFamily="2" charset="-122"/>
            </a:rPr>
            <a:t>最近使用</a:t>
          </a:r>
          <a:endParaRPr lang="zh-CN" altLang="en-US" sz="1800" kern="1200" dirty="0">
            <a:latin typeface="黑体" pitchFamily="2" charset="-122"/>
            <a:ea typeface="黑体" pitchFamily="2" charset="-122"/>
          </a:endParaRPr>
        </a:p>
      </dsp:txBody>
      <dsp:txXfrm>
        <a:off x="0" y="3984214"/>
        <a:ext cx="3598333" cy="513844"/>
      </dsp:txXfrm>
    </dsp:sp>
    <dsp:sp modelId="{F90F6698-48CE-41FF-B784-EAC805DE1AE5}">
      <dsp:nvSpPr>
        <dsp:cNvPr id="0" name=""/>
        <dsp:cNvSpPr/>
      </dsp:nvSpPr>
      <dsp:spPr>
        <a:xfrm>
          <a:off x="3598333" y="3984214"/>
          <a:ext cx="3598333" cy="513844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黑体" pitchFamily="2" charset="-122"/>
              <a:ea typeface="黑体" pitchFamily="2" charset="-122"/>
            </a:rPr>
            <a:t>新建脚本</a:t>
          </a:r>
          <a:endParaRPr lang="zh-CN" altLang="en-US" sz="1800" kern="1200" dirty="0">
            <a:latin typeface="黑体" pitchFamily="2" charset="-122"/>
            <a:ea typeface="黑体" pitchFamily="2" charset="-122"/>
          </a:endParaRPr>
        </a:p>
      </dsp:txBody>
      <dsp:txXfrm>
        <a:off x="3598333" y="3984214"/>
        <a:ext cx="3598333" cy="513844"/>
      </dsp:txXfrm>
    </dsp:sp>
    <dsp:sp modelId="{80C4C253-F3CC-427E-B5BC-9D3D9F0EAC7B}">
      <dsp:nvSpPr>
        <dsp:cNvPr id="0" name=""/>
        <dsp:cNvSpPr/>
      </dsp:nvSpPr>
      <dsp:spPr>
        <a:xfrm rot="10800000">
          <a:off x="0" y="1702072"/>
          <a:ext cx="7196667" cy="1718029"/>
        </a:xfrm>
        <a:prstGeom prst="upArrowCallou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rPr>
            <a:t>多协议脚本</a:t>
          </a:r>
          <a:endParaRPr lang="zh-CN" altLang="en-US" sz="2400" kern="1200" dirty="0">
            <a:solidFill>
              <a:schemeClr val="tx1"/>
            </a:solidFill>
            <a:latin typeface="黑体" pitchFamily="2" charset="-122"/>
            <a:ea typeface="黑体" pitchFamily="2" charset="-122"/>
          </a:endParaRPr>
        </a:p>
      </dsp:txBody>
      <dsp:txXfrm rot="-10800000">
        <a:off x="0" y="1702072"/>
        <a:ext cx="7196667" cy="603028"/>
      </dsp:txXfrm>
    </dsp:sp>
    <dsp:sp modelId="{BC19EA49-9BD6-4B0B-A643-14E2D1D51FD7}">
      <dsp:nvSpPr>
        <dsp:cNvPr id="0" name=""/>
        <dsp:cNvSpPr/>
      </dsp:nvSpPr>
      <dsp:spPr>
        <a:xfrm>
          <a:off x="0" y="2305101"/>
          <a:ext cx="3598333" cy="513690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黑体" pitchFamily="2" charset="-122"/>
              <a:ea typeface="黑体" pitchFamily="2" charset="-122"/>
            </a:rPr>
            <a:t>显示所有</a:t>
          </a:r>
          <a:endParaRPr lang="zh-CN" altLang="en-US" sz="1800" kern="1200" dirty="0">
            <a:latin typeface="黑体" pitchFamily="2" charset="-122"/>
            <a:ea typeface="黑体" pitchFamily="2" charset="-122"/>
          </a:endParaRPr>
        </a:p>
      </dsp:txBody>
      <dsp:txXfrm>
        <a:off x="0" y="2305101"/>
        <a:ext cx="3598333" cy="513690"/>
      </dsp:txXfrm>
    </dsp:sp>
    <dsp:sp modelId="{A748E2B8-E8AE-459F-BE06-AF6185E71E92}">
      <dsp:nvSpPr>
        <dsp:cNvPr id="0" name=""/>
        <dsp:cNvSpPr/>
      </dsp:nvSpPr>
      <dsp:spPr>
        <a:xfrm>
          <a:off x="3598333" y="2305101"/>
          <a:ext cx="3598333" cy="513690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黑体" pitchFamily="2" charset="-122"/>
              <a:ea typeface="黑体" pitchFamily="2" charset="-122"/>
            </a:rPr>
            <a:t>进行协议组合</a:t>
          </a:r>
          <a:endParaRPr lang="zh-CN" altLang="en-US" sz="1800" kern="1200" dirty="0">
            <a:latin typeface="黑体" pitchFamily="2" charset="-122"/>
            <a:ea typeface="黑体" pitchFamily="2" charset="-122"/>
          </a:endParaRPr>
        </a:p>
      </dsp:txBody>
      <dsp:txXfrm>
        <a:off x="3598333" y="2305101"/>
        <a:ext cx="3598333" cy="513690"/>
      </dsp:txXfrm>
    </dsp:sp>
    <dsp:sp modelId="{8FA7161E-225B-4905-B819-AF73231A5A55}">
      <dsp:nvSpPr>
        <dsp:cNvPr id="0" name=""/>
        <dsp:cNvSpPr/>
      </dsp:nvSpPr>
      <dsp:spPr>
        <a:xfrm rot="10800000">
          <a:off x="0" y="799"/>
          <a:ext cx="7196667" cy="1718029"/>
        </a:xfrm>
        <a:prstGeom prst="upArrowCallou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rPr>
            <a:t>单协议脚本</a:t>
          </a:r>
          <a:endParaRPr lang="zh-CN" altLang="en-US" sz="2800" kern="1200" dirty="0">
            <a:solidFill>
              <a:schemeClr val="tx1"/>
            </a:solidFill>
            <a:latin typeface="黑体" pitchFamily="2" charset="-122"/>
            <a:ea typeface="黑体" pitchFamily="2" charset="-122"/>
          </a:endParaRPr>
        </a:p>
      </dsp:txBody>
      <dsp:txXfrm rot="-10800000">
        <a:off x="0" y="799"/>
        <a:ext cx="7196667" cy="603028"/>
      </dsp:txXfrm>
    </dsp:sp>
    <dsp:sp modelId="{55615565-4810-469E-AB98-FB7F982602A4}">
      <dsp:nvSpPr>
        <dsp:cNvPr id="0" name=""/>
        <dsp:cNvSpPr/>
      </dsp:nvSpPr>
      <dsp:spPr>
        <a:xfrm>
          <a:off x="0" y="603827"/>
          <a:ext cx="3598333" cy="51369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itchFamily="2" charset="-122"/>
              <a:ea typeface="黑体" pitchFamily="2" charset="-122"/>
            </a:rPr>
            <a:t>默认选项</a:t>
          </a:r>
          <a:endParaRPr lang="zh-CN" altLang="en-US" sz="1800" kern="1200" dirty="0">
            <a:latin typeface="黑体" pitchFamily="2" charset="-122"/>
            <a:ea typeface="黑体" pitchFamily="2" charset="-122"/>
          </a:endParaRPr>
        </a:p>
      </dsp:txBody>
      <dsp:txXfrm>
        <a:off x="0" y="603827"/>
        <a:ext cx="3598333" cy="513690"/>
      </dsp:txXfrm>
    </dsp:sp>
    <dsp:sp modelId="{3B8FD8EE-2DCA-4D04-A6F5-61D8E9AB0CAC}">
      <dsp:nvSpPr>
        <dsp:cNvPr id="0" name=""/>
        <dsp:cNvSpPr/>
      </dsp:nvSpPr>
      <dsp:spPr>
        <a:xfrm>
          <a:off x="3598333" y="603827"/>
          <a:ext cx="3598333" cy="51369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黑体" pitchFamily="2" charset="-122"/>
              <a:ea typeface="黑体" pitchFamily="2" charset="-122"/>
            </a:rPr>
            <a:t>可查看所有</a:t>
          </a:r>
          <a:endParaRPr lang="zh-CN" altLang="en-US" sz="1800" kern="1200" dirty="0">
            <a:latin typeface="黑体" pitchFamily="2" charset="-122"/>
            <a:ea typeface="黑体" pitchFamily="2" charset="-122"/>
          </a:endParaRPr>
        </a:p>
      </dsp:txBody>
      <dsp:txXfrm>
        <a:off x="3598333" y="603827"/>
        <a:ext cx="3598333" cy="513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15C2B-A3A2-4657-A297-BA0B0F7644BF}">
      <dsp:nvSpPr>
        <dsp:cNvPr id="0" name=""/>
        <dsp:cNvSpPr/>
      </dsp:nvSpPr>
      <dsp:spPr>
        <a:xfrm>
          <a:off x="989380" y="2358566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rgbClr val="FFCCCC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chemeClr val="tx1"/>
              </a:solidFill>
            </a:rPr>
            <a:t>Sql</a:t>
          </a:r>
          <a:r>
            <a:rPr lang="en-US" altLang="zh-CN" sz="1600" kern="1200" dirty="0" smtClean="0">
              <a:solidFill>
                <a:schemeClr val="tx1"/>
              </a:solidFill>
            </a:rPr>
            <a:t> Server</a:t>
          </a:r>
          <a:endParaRPr lang="zh-CN" altLang="en-US" sz="1600" kern="1200" dirty="0"/>
        </a:p>
      </dsp:txBody>
      <dsp:txXfrm>
        <a:off x="1167443" y="2511439"/>
        <a:ext cx="793579" cy="681310"/>
      </dsp:txXfrm>
    </dsp:sp>
    <dsp:sp modelId="{91863C40-5D56-410A-A807-728570C5470E}">
      <dsp:nvSpPr>
        <dsp:cNvPr id="0" name=""/>
        <dsp:cNvSpPr/>
      </dsp:nvSpPr>
      <dsp:spPr>
        <a:xfrm>
          <a:off x="1016812" y="2799944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8F361-8795-4FE7-99F2-81B2897DA7B8}">
      <dsp:nvSpPr>
        <dsp:cNvPr id="0" name=""/>
        <dsp:cNvSpPr/>
      </dsp:nvSpPr>
      <dsp:spPr>
        <a:xfrm>
          <a:off x="0" y="1812887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90000"/>
          </a:schemeClr>
        </a:solidFill>
        <a:ln w="76200" cap="flat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C25CE-E722-4EDE-B02B-3DD560B6FFE3}">
      <dsp:nvSpPr>
        <dsp:cNvPr id="0" name=""/>
        <dsp:cNvSpPr/>
      </dsp:nvSpPr>
      <dsp:spPr>
        <a:xfrm>
          <a:off x="787603" y="2668844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D903E-2AAD-4AD2-BAEF-73BA12365631}">
      <dsp:nvSpPr>
        <dsp:cNvPr id="0" name=""/>
        <dsp:cNvSpPr/>
      </dsp:nvSpPr>
      <dsp:spPr>
        <a:xfrm>
          <a:off x="1978761" y="1809734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</a:rPr>
            <a:t>Oracle</a:t>
          </a:r>
          <a:endParaRPr lang="zh-CN" altLang="en-US" sz="1600" kern="1200" dirty="0"/>
        </a:p>
      </dsp:txBody>
      <dsp:txXfrm>
        <a:off x="2156824" y="1962607"/>
        <a:ext cx="793579" cy="681310"/>
      </dsp:txXfrm>
    </dsp:sp>
    <dsp:sp modelId="{B5F20460-2926-426C-8E33-6E939CBCA347}">
      <dsp:nvSpPr>
        <dsp:cNvPr id="0" name=""/>
        <dsp:cNvSpPr/>
      </dsp:nvSpPr>
      <dsp:spPr>
        <a:xfrm>
          <a:off x="2770022" y="2663590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DD83C-AA6C-4ADD-AF56-9D7B8D31CE43}">
      <dsp:nvSpPr>
        <dsp:cNvPr id="0" name=""/>
        <dsp:cNvSpPr/>
      </dsp:nvSpPr>
      <dsp:spPr>
        <a:xfrm>
          <a:off x="2967532" y="2356464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538F0-8F15-4171-B78B-54093F7CD756}">
      <dsp:nvSpPr>
        <dsp:cNvPr id="0" name=""/>
        <dsp:cNvSpPr/>
      </dsp:nvSpPr>
      <dsp:spPr>
        <a:xfrm>
          <a:off x="2995574" y="2795740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E7381-5734-4AF2-9F05-9EC3ADFCF186}">
      <dsp:nvSpPr>
        <dsp:cNvPr id="0" name=""/>
        <dsp:cNvSpPr/>
      </dsp:nvSpPr>
      <dsp:spPr>
        <a:xfrm>
          <a:off x="989380" y="1267208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</a:rPr>
            <a:t>Sybase</a:t>
          </a:r>
          <a:endParaRPr lang="zh-CN" altLang="en-US" sz="1600" kern="1200" dirty="0"/>
        </a:p>
      </dsp:txBody>
      <dsp:txXfrm>
        <a:off x="1167443" y="1420081"/>
        <a:ext cx="793579" cy="681310"/>
      </dsp:txXfrm>
    </dsp:sp>
    <dsp:sp modelId="{5FB57743-AB21-400B-8FD9-5C5ECA77D787}">
      <dsp:nvSpPr>
        <dsp:cNvPr id="0" name=""/>
        <dsp:cNvSpPr/>
      </dsp:nvSpPr>
      <dsp:spPr>
        <a:xfrm>
          <a:off x="1776983" y="1285862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D9861-E442-43E2-B3A9-8794688DA2D1}">
      <dsp:nvSpPr>
        <dsp:cNvPr id="0" name=""/>
        <dsp:cNvSpPr/>
      </dsp:nvSpPr>
      <dsp:spPr>
        <a:xfrm>
          <a:off x="1978761" y="718376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19DB2-21EA-4AFA-AA7F-969E40850AE3}">
      <dsp:nvSpPr>
        <dsp:cNvPr id="0" name=""/>
        <dsp:cNvSpPr/>
      </dsp:nvSpPr>
      <dsp:spPr>
        <a:xfrm>
          <a:off x="2011070" y="1155813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4CC82-680E-4196-9861-DD7ED57D811C}">
      <dsp:nvSpPr>
        <dsp:cNvPr id="0" name=""/>
        <dsp:cNvSpPr/>
      </dsp:nvSpPr>
      <dsp:spPr>
        <a:xfrm>
          <a:off x="2967532" y="1265106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solidFill>
                <a:schemeClr val="tx1"/>
              </a:solidFill>
            </a:rPr>
            <a:t>ODBC</a:t>
          </a:r>
          <a:endParaRPr lang="zh-CN" altLang="en-US" sz="1600" kern="1200" dirty="0"/>
        </a:p>
      </dsp:txBody>
      <dsp:txXfrm>
        <a:off x="3145595" y="1417979"/>
        <a:ext cx="793579" cy="681310"/>
      </dsp:txXfrm>
    </dsp:sp>
    <dsp:sp modelId="{D3989BC6-35C2-4440-846C-86FC9D49DD77}">
      <dsp:nvSpPr>
        <dsp:cNvPr id="0" name=""/>
        <dsp:cNvSpPr/>
      </dsp:nvSpPr>
      <dsp:spPr>
        <a:xfrm>
          <a:off x="3962400" y="1702543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4C60D-ED8F-4895-95B8-2122AF2808CB}">
      <dsp:nvSpPr>
        <dsp:cNvPr id="0" name=""/>
        <dsp:cNvSpPr/>
      </dsp:nvSpPr>
      <dsp:spPr>
        <a:xfrm>
          <a:off x="3956913" y="1819981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08F93-92ED-4F27-886C-6D02A1FA6377}">
      <dsp:nvSpPr>
        <dsp:cNvPr id="0" name=""/>
        <dsp:cNvSpPr/>
      </dsp:nvSpPr>
      <dsp:spPr>
        <a:xfrm>
          <a:off x="4181246" y="1837846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07D7D-AEE5-4EDD-8D3F-0A704B3CC073}">
      <dsp:nvSpPr>
        <dsp:cNvPr id="0" name=""/>
        <dsp:cNvSpPr/>
      </dsp:nvSpPr>
      <dsp:spPr>
        <a:xfrm>
          <a:off x="3956913" y="728885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</a:rPr>
            <a:t>C/S</a:t>
          </a:r>
          <a:r>
            <a:rPr lang="zh-CN" altLang="en-US" sz="1600" kern="1200" dirty="0" smtClean="0">
              <a:solidFill>
                <a:schemeClr val="tx1"/>
              </a:solidFill>
            </a:rPr>
            <a:t>（</a:t>
          </a:r>
          <a:r>
            <a:rPr lang="en-US" altLang="zh-CN" sz="1600" kern="1200" dirty="0" smtClean="0">
              <a:solidFill>
                <a:schemeClr val="tx1"/>
              </a:solidFill>
            </a:rPr>
            <a:t>FTP</a:t>
          </a:r>
          <a:r>
            <a:rPr lang="zh-CN" altLang="en-US" sz="1600" kern="1200" dirty="0" smtClean="0">
              <a:solidFill>
                <a:schemeClr val="tx1"/>
              </a:solidFill>
            </a:rPr>
            <a:t>、</a:t>
          </a:r>
          <a:r>
            <a:rPr lang="en-US" altLang="zh-CN" sz="1600" kern="1200" dirty="0" smtClean="0">
              <a:solidFill>
                <a:schemeClr val="tx1"/>
              </a:solidFill>
            </a:rPr>
            <a:t>SMTP</a:t>
          </a:r>
          <a:r>
            <a:rPr lang="zh-CN" altLang="en-US" sz="1600" kern="1200" dirty="0" smtClean="0">
              <a:solidFill>
                <a:schemeClr val="tx1"/>
              </a:solidFill>
            </a:rPr>
            <a:t>）</a:t>
          </a:r>
          <a:endParaRPr lang="zh-CN" altLang="en-US" sz="1600" kern="1200" dirty="0"/>
        </a:p>
      </dsp:txBody>
      <dsp:txXfrm>
        <a:off x="4134976" y="881758"/>
        <a:ext cx="793579" cy="681310"/>
      </dsp:txXfrm>
    </dsp:sp>
    <dsp:sp modelId="{E08A52CF-0013-465A-AFD5-A579C5C04347}">
      <dsp:nvSpPr>
        <dsp:cNvPr id="0" name=""/>
        <dsp:cNvSpPr/>
      </dsp:nvSpPr>
      <dsp:spPr>
        <a:xfrm>
          <a:off x="4951780" y="1171314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76E23-78CA-4090-AFD0-97D7FF645941}">
      <dsp:nvSpPr>
        <dsp:cNvPr id="0" name=""/>
        <dsp:cNvSpPr/>
      </dsp:nvSpPr>
      <dsp:spPr>
        <a:xfrm>
          <a:off x="4946294" y="1279556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9F2E5-0C21-41B9-A6A7-7DDF215D78AC}">
      <dsp:nvSpPr>
        <dsp:cNvPr id="0" name=""/>
        <dsp:cNvSpPr/>
      </dsp:nvSpPr>
      <dsp:spPr>
        <a:xfrm>
          <a:off x="5175504" y="1301625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F08AE-647D-4BAD-8B44-E4FFCE16FF61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AB9C5-C02D-4E46-8F98-983E0F68D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4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将客户端和服务器协议拦截到，理解后，转换成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Loadrunner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自身理解的形式展现出来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04 Virtual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User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Generator</a:t>
            </a:r>
            <a:b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3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实例录制演示</a:t>
            </a:r>
          </a:p>
        </p:txBody>
      </p:sp>
      <p:sp>
        <p:nvSpPr>
          <p:cNvPr id="4" name="矩形 3"/>
          <p:cNvSpPr/>
          <p:nvPr/>
        </p:nvSpPr>
        <p:spPr>
          <a:xfrm>
            <a:off x="1625384" y="2727495"/>
            <a:ext cx="6070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HAKUYOGuiFanZi3500" pitchFamily="2" charset="-122"/>
              </a:rPr>
              <a:t>HP  WEB  TOUR</a:t>
            </a:r>
            <a:r>
              <a:rPr lang="zh-CN" altLang="en-US" sz="5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HAKUYOGuiFanZi3500" pitchFamily="2" charset="-122"/>
              </a:rPr>
              <a:t>录制</a:t>
            </a:r>
            <a:endParaRPr lang="zh-CN" altLang="en-US" sz="5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HAKUYOGuiFanZi35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763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初试</a:t>
            </a:r>
            <a:r>
              <a:rPr lang="en-US" altLang="zh-CN" dirty="0" err="1"/>
              <a:t>LoadRuner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VuGen</a:t>
            </a:r>
            <a:r>
              <a:rPr lang="zh-CN" altLang="en-US" dirty="0">
                <a:solidFill>
                  <a:srgbClr val="FF0000"/>
                </a:solidFill>
              </a:rPr>
              <a:t>简介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VuGen</a:t>
            </a:r>
            <a:r>
              <a:rPr lang="zh-CN" altLang="en-US" dirty="0"/>
              <a:t>录制原理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7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VuGen</a:t>
            </a:r>
            <a:r>
              <a:rPr lang="zh-CN" altLang="en-US" dirty="0">
                <a:solidFill>
                  <a:schemeClr val="bg1"/>
                </a:solidFill>
              </a:rPr>
              <a:t>简介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VuGen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Virtual User Generator</a:t>
            </a:r>
            <a:r>
              <a:rPr lang="zh-CN" altLang="en-US" dirty="0" smtClean="0">
                <a:solidFill>
                  <a:schemeClr val="tx1"/>
                </a:solidFill>
              </a:rPr>
              <a:t>提供了</a:t>
            </a:r>
            <a:r>
              <a:rPr lang="en-US" altLang="zh-CN" dirty="0" err="1" smtClean="0">
                <a:solidFill>
                  <a:schemeClr val="tx1"/>
                </a:solidFill>
              </a:rPr>
              <a:t>LoadRunner</a:t>
            </a:r>
            <a:r>
              <a:rPr lang="zh-CN" altLang="en-US" dirty="0" smtClean="0">
                <a:solidFill>
                  <a:schemeClr val="tx1"/>
                </a:solidFill>
              </a:rPr>
              <a:t>虚拟用户脚本的集成调试环境，主要进行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rgbClr val="FF0000"/>
                </a:solidFill>
              </a:rPr>
              <a:t>脚本录制与开发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支持多种程序类型、通信协议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录制：用户行为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脚本    回放：模拟用户操作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什么是脚本？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脚本是用户操作行为的一系列代码集合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什么是脚本录制？（摄像机）</a:t>
            </a:r>
            <a:endParaRPr lang="en-US" altLang="zh-CN" dirty="0" smtClean="0"/>
          </a:p>
          <a:p>
            <a:r>
              <a:rPr lang="zh-CN" altLang="en-US" dirty="0" smtClean="0"/>
              <a:t>为什么进行脚本录制？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0206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635679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VuGen</a:t>
            </a:r>
            <a:r>
              <a:rPr lang="zh-CN" altLang="en-US" dirty="0">
                <a:solidFill>
                  <a:schemeClr val="bg1"/>
                </a:solidFill>
              </a:rPr>
              <a:t>简介（续）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脚本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4501" y="1087813"/>
            <a:ext cx="5822062" cy="461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78061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初试</a:t>
            </a:r>
            <a:r>
              <a:rPr lang="en-US" altLang="zh-CN" dirty="0" err="1"/>
              <a:t>LoadRuner</a:t>
            </a:r>
            <a:endParaRPr lang="en-US" altLang="zh-CN" dirty="0"/>
          </a:p>
          <a:p>
            <a:r>
              <a:rPr lang="en-US" altLang="zh-CN" dirty="0" err="1"/>
              <a:t>VuGen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VuGen</a:t>
            </a:r>
            <a:r>
              <a:rPr lang="zh-CN" altLang="en-US" dirty="0">
                <a:solidFill>
                  <a:srgbClr val="FF0000"/>
                </a:solidFill>
              </a:rPr>
              <a:t>录制原理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bg1"/>
                </a:solidFill>
              </a:rPr>
              <a:t>VuGen</a:t>
            </a:r>
            <a:r>
              <a:rPr lang="zh-CN" altLang="en-US">
                <a:solidFill>
                  <a:schemeClr val="bg1"/>
                </a:solidFill>
              </a:rPr>
              <a:t>录制原理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239" y="1505257"/>
            <a:ext cx="2276554" cy="201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6898699" y="1670273"/>
            <a:ext cx="2033030" cy="20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 bwMode="auto">
          <a:xfrm>
            <a:off x="2841172" y="1751918"/>
            <a:ext cx="3673929" cy="326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rot="10800000">
            <a:off x="2813963" y="3863753"/>
            <a:ext cx="3684809" cy="108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45429" y="1333726"/>
            <a:ext cx="800099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78087" y="3375560"/>
            <a:ext cx="854528" cy="84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2824854" y="1278392"/>
            <a:ext cx="6857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请求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87465" y="220465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协议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9468" y="3700460"/>
            <a:ext cx="11212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Client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70594" y="3852860"/>
            <a:ext cx="11212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Server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29300" y="4010706"/>
            <a:ext cx="6749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响应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 bwMode="auto">
          <a:xfrm>
            <a:off x="731521" y="4385140"/>
            <a:ext cx="6084916" cy="1404852"/>
          </a:xfrm>
          <a:prstGeom prst="wedgeRoundRectCallout">
            <a:avLst>
              <a:gd name="adj1" fmla="val -12224"/>
              <a:gd name="adj2" fmla="val -6907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截获了什么？又形成了什么？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、通过什么截获？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、“程序使用协议”和“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选择协议”的关系？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、“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选择协议”和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</a:rPr>
              <a:t>“脚本”的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关系？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94065" y="625840"/>
            <a:ext cx="3380281" cy="707886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协议是通信双方为了实现通</a:t>
            </a:r>
            <a:endParaRPr lang="en-US" altLang="zh-CN" sz="2000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信而设计的约定或通话规则。</a:t>
            </a:r>
            <a:endParaRPr lang="zh-CN" altLang="en-US" sz="2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64540" y="2193766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一致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451017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 animBg="1"/>
      <p:bldP spid="16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628800"/>
            <a:ext cx="5770984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初识</a:t>
            </a:r>
            <a:r>
              <a:rPr lang="en-US" altLang="zh-CN" dirty="0" err="1" smtClean="0">
                <a:solidFill>
                  <a:srgbClr val="FF0000"/>
                </a:solidFill>
              </a:rPr>
              <a:t>LoadRuner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VuGen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 err="1"/>
              <a:t>VuGen</a:t>
            </a:r>
            <a:r>
              <a:rPr lang="zh-CN" altLang="en-US" dirty="0"/>
              <a:t>录制原理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6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开启及新建脚本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748" y="1285928"/>
            <a:ext cx="6191004" cy="174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74941" y="3461984"/>
            <a:ext cx="4023600" cy="292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15976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如何选择协议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2721" y="1317961"/>
            <a:ext cx="5714199" cy="416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91844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如何选择协议（续）</a:t>
            </a:r>
          </a:p>
        </p:txBody>
      </p:sp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395288" y="1825994"/>
            <a:ext cx="4105275" cy="1655763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FFFFFF"/>
              </a:gs>
              <a:gs pos="100000">
                <a:srgbClr val="336699"/>
              </a:gs>
            </a:gsLst>
            <a:lin ang="2700000" scaled="1"/>
          </a:gradFill>
          <a:ln w="381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4643438" y="3554782"/>
            <a:ext cx="4105275" cy="1655762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336699"/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395288" y="3554782"/>
            <a:ext cx="4105275" cy="1655762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FFFFFF"/>
              </a:gs>
              <a:gs pos="100000">
                <a:srgbClr val="0099CC"/>
              </a:gs>
            </a:gsLst>
            <a:lin ang="18900000" scaled="1"/>
          </a:gra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643438" y="1825994"/>
            <a:ext cx="4105275" cy="1655763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0099CC"/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rc 46"/>
          <p:cNvSpPr>
            <a:spLocks/>
          </p:cNvSpPr>
          <p:nvPr/>
        </p:nvSpPr>
        <p:spPr bwMode="auto">
          <a:xfrm>
            <a:off x="2833688" y="1759319"/>
            <a:ext cx="1743075" cy="1727200"/>
          </a:xfrm>
          <a:custGeom>
            <a:avLst/>
            <a:gdLst>
              <a:gd name="T0" fmla="*/ 0 w 21600"/>
              <a:gd name="T1" fmla="*/ 138118414 h 21599"/>
              <a:gd name="T2" fmla="*/ 139164677 w 21600"/>
              <a:gd name="T3" fmla="*/ 0 h 21599"/>
              <a:gd name="T4" fmla="*/ 140662511 w 21600"/>
              <a:gd name="T5" fmla="*/ 138118414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759"/>
                  <a:pt x="9531" y="126"/>
                  <a:pt x="21370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59"/>
                  <a:pt x="9531" y="126"/>
                  <a:pt x="21370" y="0"/>
                </a:cubicBezTo>
                <a:lnTo>
                  <a:pt x="21600" y="21599"/>
                </a:lnTo>
                <a:close/>
              </a:path>
            </a:pathLst>
          </a:custGeom>
          <a:gradFill rotWithShape="0">
            <a:gsLst>
              <a:gs pos="0">
                <a:srgbClr val="9A45C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5C297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rc 48"/>
          <p:cNvSpPr>
            <a:spLocks/>
          </p:cNvSpPr>
          <p:nvPr/>
        </p:nvSpPr>
        <p:spPr bwMode="auto">
          <a:xfrm>
            <a:off x="4579938" y="3494457"/>
            <a:ext cx="1730375" cy="1741487"/>
          </a:xfrm>
          <a:custGeom>
            <a:avLst/>
            <a:gdLst>
              <a:gd name="T0" fmla="*/ 138626669 w 21599"/>
              <a:gd name="T1" fmla="*/ 1404220 h 21599"/>
              <a:gd name="T2" fmla="*/ 1315707 w 21599"/>
              <a:gd name="T3" fmla="*/ 140412831 h 21599"/>
              <a:gd name="T4" fmla="*/ 0 w 21599"/>
              <a:gd name="T5" fmla="*/ 0 h 21599"/>
              <a:gd name="T6" fmla="*/ 0 60000 65536"/>
              <a:gd name="T7" fmla="*/ 0 60000 65536"/>
              <a:gd name="T8" fmla="*/ 0 60000 65536"/>
              <a:gd name="T9" fmla="*/ 0 w 21599"/>
              <a:gd name="T10" fmla="*/ 0 h 21599"/>
              <a:gd name="T11" fmla="*/ 21599 w 21599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599" fill="none" extrusionOk="0">
                <a:moveTo>
                  <a:pt x="21598" y="215"/>
                </a:moveTo>
                <a:cubicBezTo>
                  <a:pt x="21481" y="11980"/>
                  <a:pt x="11969" y="21487"/>
                  <a:pt x="205" y="21599"/>
                </a:cubicBezTo>
              </a:path>
              <a:path w="21599" h="21599" stroke="0" extrusionOk="0">
                <a:moveTo>
                  <a:pt x="21598" y="215"/>
                </a:moveTo>
                <a:cubicBezTo>
                  <a:pt x="21481" y="11980"/>
                  <a:pt x="11969" y="21487"/>
                  <a:pt x="205" y="21599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B850F2"/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6E3091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50"/>
          <p:cNvSpPr>
            <a:spLocks noChangeArrowheads="1"/>
          </p:cNvSpPr>
          <p:nvPr/>
        </p:nvSpPr>
        <p:spPr bwMode="auto">
          <a:xfrm>
            <a:off x="2927350" y="1864094"/>
            <a:ext cx="3286125" cy="3279775"/>
          </a:xfrm>
          <a:prstGeom prst="ellipse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5" name="Picture 52" descr="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" y="2194294"/>
            <a:ext cx="280987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65"/>
          <p:cNvSpPr>
            <a:spLocks noChangeArrowheads="1"/>
          </p:cNvSpPr>
          <p:nvPr/>
        </p:nvSpPr>
        <p:spPr bwMode="auto">
          <a:xfrm rot="18708112">
            <a:off x="2859882" y="2436388"/>
            <a:ext cx="14970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ko-KR" altLang="en-US" sz="2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 rot="2358479">
            <a:off x="4760913" y="2372094"/>
            <a:ext cx="1498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ko-KR" altLang="en-US" sz="2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" name="Rectangle 67"/>
          <p:cNvSpPr>
            <a:spLocks noChangeArrowheads="1"/>
          </p:cNvSpPr>
          <p:nvPr/>
        </p:nvSpPr>
        <p:spPr bwMode="auto">
          <a:xfrm rot="2508112">
            <a:off x="2903538" y="4277094"/>
            <a:ext cx="1500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ko-KR" altLang="en-US" sz="2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" name="Rectangle 68"/>
          <p:cNvSpPr>
            <a:spLocks noChangeArrowheads="1"/>
          </p:cNvSpPr>
          <p:nvPr/>
        </p:nvSpPr>
        <p:spPr bwMode="auto">
          <a:xfrm rot="19017918">
            <a:off x="4783138" y="4267569"/>
            <a:ext cx="1500187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ko-KR" altLang="en-US" sz="2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4" name="Text Box 73"/>
          <p:cNvSpPr txBox="1">
            <a:spLocks noChangeArrowheads="1"/>
          </p:cNvSpPr>
          <p:nvPr/>
        </p:nvSpPr>
        <p:spPr bwMode="auto">
          <a:xfrm>
            <a:off x="3552825" y="2996824"/>
            <a:ext cx="20637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Arial" pitchFamily="34" charset="0"/>
              </a:rPr>
              <a:t>VuGen</a:t>
            </a:r>
            <a:endParaRPr lang="en-US" altLang="zh-CN" sz="24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Arial" pitchFamily="34" charset="0"/>
              </a:rPr>
              <a:t>协议</a:t>
            </a:r>
            <a:endParaRPr lang="en-US" altLang="ko-KR" sz="24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4662" y="2305309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协议分类</a:t>
            </a:r>
            <a:endParaRPr lang="zh-CN" altLang="en-US" sz="3600" b="1" cap="none" spc="0" dirty="0">
              <a:ln w="1143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7867" y="4012487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 w="11430"/>
                <a:solidFill>
                  <a:srgbClr val="99FF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创建方式</a:t>
            </a:r>
            <a:endParaRPr lang="zh-CN" altLang="en-US" sz="3600" b="1" cap="none" spc="0" dirty="0">
              <a:ln w="11430"/>
              <a:solidFill>
                <a:srgbClr val="99FF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11334" y="2296348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确定方法</a:t>
            </a:r>
            <a:endParaRPr lang="zh-CN" altLang="en-US" sz="36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11334" y="4021455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solidFill>
                  <a:srgbClr val="FF9933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选择原则</a:t>
            </a:r>
            <a:endParaRPr lang="zh-CN" altLang="en-US" sz="3600" b="1" cap="none" spc="0" dirty="0">
              <a:ln w="11430"/>
              <a:solidFill>
                <a:srgbClr val="FF9933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5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6226175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如何选择协议（续）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协议分类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35" y="1027866"/>
            <a:ext cx="7028336" cy="488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5117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6226175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如何选择协议（续）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创建协议方式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593582160"/>
              </p:ext>
            </p:extLst>
          </p:nvPr>
        </p:nvGraphicFramePr>
        <p:xfrm>
          <a:off x="1016009" y="1216988"/>
          <a:ext cx="7196667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12356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通过询问开发人员获知所使用的协议；</a:t>
            </a:r>
          </a:p>
          <a:p>
            <a:r>
              <a:rPr lang="zh-CN" altLang="en-US" dirty="0" smtClean="0"/>
              <a:t>通过</a:t>
            </a:r>
            <a:r>
              <a:rPr lang="en-US" dirty="0" smtClean="0"/>
              <a:t>LR</a:t>
            </a:r>
            <a:r>
              <a:rPr lang="zh-CN" altLang="en-US" dirty="0" smtClean="0"/>
              <a:t>自带的“</a:t>
            </a:r>
            <a:r>
              <a:rPr lang="en-US" u="sng" dirty="0" smtClean="0"/>
              <a:t>Protocol Advisor</a:t>
            </a:r>
            <a:r>
              <a:rPr lang="zh-CN" altLang="en-US" dirty="0" smtClean="0"/>
              <a:t>”</a:t>
            </a:r>
            <a:r>
              <a:rPr lang="en-US" dirty="0" smtClean="0"/>
              <a:t>——</a:t>
            </a:r>
            <a:r>
              <a:rPr lang="zh-CN" altLang="en-US" dirty="0" smtClean="0"/>
              <a:t>建议采用；</a:t>
            </a:r>
            <a:endParaRPr lang="en-US" altLang="zh-CN" dirty="0" smtClean="0"/>
          </a:p>
          <a:p>
            <a:r>
              <a:rPr lang="zh-CN" altLang="en-US" dirty="0" smtClean="0"/>
              <a:t>通过概要或详细设计手册获知所使用的协议；</a:t>
            </a:r>
          </a:p>
          <a:p>
            <a:r>
              <a:rPr lang="zh-CN" altLang="en-US" dirty="0" smtClean="0"/>
              <a:t>通过协议分析工具（如：</a:t>
            </a:r>
            <a:r>
              <a:rPr lang="en-US" dirty="0" err="1" smtClean="0"/>
              <a:t>Omnipeek</a:t>
            </a:r>
            <a:r>
              <a:rPr lang="zh-CN" altLang="en-US" dirty="0" smtClean="0"/>
              <a:t>）捕包分析；</a:t>
            </a:r>
          </a:p>
          <a:p>
            <a:r>
              <a:rPr lang="zh-CN" altLang="en-US" dirty="0" smtClean="0"/>
              <a:t>通过以往经验确定被测对象所使用的协议。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PS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zh-CN" dirty="0">
                <a:solidFill>
                  <a:srgbClr val="FF0000"/>
                </a:solidFill>
              </a:rPr>
              <a:t>选择的是与压力模拟直接交互的中间件或者服务器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6226175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如何选择协议（续）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确定方法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9504" y="1790746"/>
            <a:ext cx="2599015" cy="179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4173" y="1772816"/>
            <a:ext cx="2836686" cy="179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228393" y="2521901"/>
            <a:ext cx="1197764" cy="3847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Omnipeek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60035" y="2486043"/>
            <a:ext cx="1409104" cy="3847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HTTPWatch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0406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052736"/>
            <a:ext cx="7886691" cy="554461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协议选择原则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x-none" altLang="zh-CN" dirty="0" smtClean="0">
                <a:solidFill>
                  <a:schemeClr val="tx1"/>
                </a:solidFill>
              </a:rPr>
              <a:t>B/S</a:t>
            </a:r>
            <a:r>
              <a:rPr lang="x-none" altLang="zh-CN" dirty="0">
                <a:solidFill>
                  <a:schemeClr val="tx1"/>
                </a:solidFill>
              </a:rPr>
              <a:t>结构，选择Web（</a:t>
            </a:r>
            <a:r>
              <a:rPr lang="x-none" altLang="zh-CN" sz="1800" dirty="0">
                <a:solidFill>
                  <a:schemeClr val="tx1"/>
                </a:solidFill>
              </a:rPr>
              <a:t>HTTP/HTML</a:t>
            </a:r>
            <a:r>
              <a:rPr lang="x-none" altLang="zh-CN" dirty="0">
                <a:solidFill>
                  <a:schemeClr val="tx1"/>
                </a:solidFill>
              </a:rPr>
              <a:t>）</a:t>
            </a:r>
            <a:r>
              <a:rPr lang="x-none" altLang="zh-CN" dirty="0" smtClean="0">
                <a:solidFill>
                  <a:schemeClr val="tx1"/>
                </a:solidFill>
              </a:rPr>
              <a:t>协议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x-none" altLang="zh-CN" dirty="0" smtClean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x-none" altLang="zh-CN" dirty="0" smtClean="0">
                <a:solidFill>
                  <a:schemeClr val="tx1"/>
                </a:solidFill>
              </a:rPr>
              <a:t>C/S</a:t>
            </a:r>
            <a:r>
              <a:rPr lang="x-none" altLang="zh-CN" dirty="0">
                <a:solidFill>
                  <a:schemeClr val="tx1"/>
                </a:solidFill>
              </a:rPr>
              <a:t>结构，</a:t>
            </a:r>
            <a:r>
              <a:rPr lang="x-none" altLang="zh-CN" dirty="0" smtClean="0">
                <a:solidFill>
                  <a:schemeClr val="tx1"/>
                </a:solidFill>
              </a:rPr>
              <a:t>根据后端数据库的类型来选择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x-none" altLang="zh-CN" dirty="0" smtClean="0">
                <a:solidFill>
                  <a:schemeClr val="tx1"/>
                </a:solidFill>
              </a:rPr>
              <a:t> </a:t>
            </a:r>
            <a:endParaRPr lang="zh-CN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邮件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en-US" dirty="0" smtClean="0">
                <a:solidFill>
                  <a:schemeClr val="tx1"/>
                </a:solidFill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</a:rPr>
              <a:t>页面收发邮件</a:t>
            </a:r>
            <a:r>
              <a:rPr lang="en-US" altLang="zh-CN" dirty="0" smtClean="0">
                <a:solidFill>
                  <a:schemeClr val="tx1"/>
                </a:solidFill>
              </a:rPr>
              <a:t>——HTTP</a:t>
            </a:r>
            <a:r>
              <a:rPr lang="zh-CN" altLang="en-US" dirty="0" smtClean="0">
                <a:solidFill>
                  <a:schemeClr val="tx1"/>
                </a:solidFill>
              </a:rPr>
              <a:t>协议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通过邮件客户端（</a:t>
            </a:r>
            <a:r>
              <a:rPr lang="en-US" dirty="0" err="1" smtClean="0">
                <a:solidFill>
                  <a:schemeClr val="tx1"/>
                </a:solidFill>
              </a:rPr>
              <a:t>OutLook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dirty="0" err="1" smtClean="0">
                <a:solidFill>
                  <a:schemeClr val="tx1"/>
                </a:solidFill>
              </a:rPr>
              <a:t>FoxMail</a:t>
            </a:r>
            <a:r>
              <a:rPr lang="zh-CN" altLang="en-US" dirty="0" smtClean="0">
                <a:solidFill>
                  <a:schemeClr val="tx1"/>
                </a:solidFill>
              </a:rPr>
              <a:t>），发</a:t>
            </a:r>
            <a:r>
              <a:rPr lang="en-US" altLang="zh-CN" dirty="0" smtClean="0">
                <a:solidFill>
                  <a:schemeClr val="tx1"/>
                </a:solidFill>
              </a:rPr>
              <a:t>SMTP/</a:t>
            </a:r>
            <a:r>
              <a:rPr lang="zh-CN" altLang="en-US" dirty="0" smtClean="0">
                <a:solidFill>
                  <a:schemeClr val="tx1"/>
                </a:solidFill>
              </a:rPr>
              <a:t>收</a:t>
            </a:r>
            <a:r>
              <a:rPr lang="en-US" altLang="zh-CN" dirty="0" smtClean="0">
                <a:solidFill>
                  <a:schemeClr val="tx1"/>
                </a:solidFill>
              </a:rPr>
              <a:t>POP3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6226175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如何选择协议（续）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原则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759881868"/>
              </p:ext>
            </p:extLst>
          </p:nvPr>
        </p:nvGraphicFramePr>
        <p:xfrm>
          <a:off x="1577952" y="177351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3713421" y="2711813"/>
            <a:ext cx="87395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Sybase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CTlib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1703" y="3581773"/>
            <a:ext cx="821059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MS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SQL 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05307" y="4256193"/>
            <a:ext cx="103746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Oracle</a:t>
            </a:r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层）</a:t>
            </a:r>
          </a:p>
        </p:txBody>
      </p:sp>
      <p:sp>
        <p:nvSpPr>
          <p:cNvPr id="9" name="矩形 8"/>
          <p:cNvSpPr/>
          <p:nvPr/>
        </p:nvSpPr>
        <p:spPr>
          <a:xfrm>
            <a:off x="5714486" y="3853162"/>
            <a:ext cx="86113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ODBC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67812" y="3241498"/>
            <a:ext cx="110786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Windows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Sockets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02597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性能测试基础知识</Template>
  <TotalTime>467</TotalTime>
  <Words>438</Words>
  <Application>Microsoft Office PowerPoint</Application>
  <PresentationFormat>全屏显示(4:3)</PresentationFormat>
  <Paragraphs>108</Paragraphs>
  <Slides>15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moban</vt:lpstr>
      <vt:lpstr>04 Virtual User Generator 基础</vt:lpstr>
      <vt:lpstr>本章大纲</vt:lpstr>
      <vt:lpstr>开启及新建脚本</vt:lpstr>
      <vt:lpstr>如何选择协议</vt:lpstr>
      <vt:lpstr>如何选择协议（续）</vt:lpstr>
      <vt:lpstr>如何选择协议（续）——协议分类</vt:lpstr>
      <vt:lpstr>如何选择协议（续）——创建协议方式</vt:lpstr>
      <vt:lpstr>如何选择协议（续）——确定方法</vt:lpstr>
      <vt:lpstr>如何选择协议（续）——原则</vt:lpstr>
      <vt:lpstr>实例录制演示</vt:lpstr>
      <vt:lpstr>本章大纲</vt:lpstr>
      <vt:lpstr>VuGen简介</vt:lpstr>
      <vt:lpstr>VuGen简介（续）——脚本</vt:lpstr>
      <vt:lpstr>本章大纲</vt:lpstr>
      <vt:lpstr>VuGen录制原理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25</cp:revision>
  <dcterms:created xsi:type="dcterms:W3CDTF">2017-03-16T05:06:17Z</dcterms:created>
  <dcterms:modified xsi:type="dcterms:W3CDTF">2018-01-06T02:18:12Z</dcterms:modified>
</cp:coreProperties>
</file>